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5" r:id="rId5"/>
    <p:sldId id="260" r:id="rId6"/>
    <p:sldId id="268" r:id="rId7"/>
    <p:sldId id="262" r:id="rId8"/>
    <p:sldId id="271" r:id="rId9"/>
    <p:sldId id="269" r:id="rId10"/>
    <p:sldId id="259" r:id="rId11"/>
    <p:sldId id="257" r:id="rId12"/>
    <p:sldId id="258" r:id="rId13"/>
    <p:sldId id="273" r:id="rId14"/>
    <p:sldId id="266" r:id="rId15"/>
    <p:sldId id="267" r:id="rId16"/>
    <p:sldId id="264" r:id="rId17"/>
    <p:sldId id="274" r:id="rId18"/>
    <p:sldId id="261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D80A2-9091-4495-86E2-934C0D18C9BD}" v="6" dt="2023-07-24T15:53:0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abrizzio" userId="de63ef7808dba9a4" providerId="LiveId" clId="{BB0D80A2-9091-4495-86E2-934C0D18C9BD}"/>
    <pc:docChg chg="undo custSel addSld delSld modSld sldOrd">
      <pc:chgData name="Luis Fabrizzio" userId="de63ef7808dba9a4" providerId="LiveId" clId="{BB0D80A2-9091-4495-86E2-934C0D18C9BD}" dt="2023-07-20T23:39:37.694" v="623" actId="1076"/>
      <pc:docMkLst>
        <pc:docMk/>
      </pc:docMkLst>
      <pc:sldChg chg="modSp mod">
        <pc:chgData name="Luis Fabrizzio" userId="de63ef7808dba9a4" providerId="LiveId" clId="{BB0D80A2-9091-4495-86E2-934C0D18C9BD}" dt="2023-07-20T22:18:48.156" v="312" actId="20577"/>
        <pc:sldMkLst>
          <pc:docMk/>
          <pc:sldMk cId="897527080" sldId="256"/>
        </pc:sldMkLst>
        <pc:spChg chg="mod">
          <ac:chgData name="Luis Fabrizzio" userId="de63ef7808dba9a4" providerId="LiveId" clId="{BB0D80A2-9091-4495-86E2-934C0D18C9BD}" dt="2023-07-20T22:18:48.156" v="312" actId="20577"/>
          <ac:spMkLst>
            <pc:docMk/>
            <pc:sldMk cId="897527080" sldId="256"/>
            <ac:spMk id="2" creationId="{B871F62B-5CEC-4292-B0A1-E1396787F6B8}"/>
          </ac:spMkLst>
        </pc:spChg>
      </pc:sldChg>
      <pc:sldChg chg="addSp delSp modSp mod setBg addAnim setClrOvrMap">
        <pc:chgData name="Luis Fabrizzio" userId="de63ef7808dba9a4" providerId="LiveId" clId="{BB0D80A2-9091-4495-86E2-934C0D18C9BD}" dt="2023-07-20T22:29:43.093" v="485" actId="26606"/>
        <pc:sldMkLst>
          <pc:docMk/>
          <pc:sldMk cId="870451165" sldId="257"/>
        </pc:sldMkLst>
        <pc:spChg chg="mod">
          <ac:chgData name="Luis Fabrizzio" userId="de63ef7808dba9a4" providerId="LiveId" clId="{BB0D80A2-9091-4495-86E2-934C0D18C9BD}" dt="2023-07-20T22:29:43.093" v="485" actId="26606"/>
          <ac:spMkLst>
            <pc:docMk/>
            <pc:sldMk cId="870451165" sldId="257"/>
            <ac:spMk id="2" creationId="{A3B02602-E823-8DBA-2913-E5BEC4D2C3C3}"/>
          </ac:spMkLst>
        </pc:spChg>
        <pc:spChg chg="del">
          <ac:chgData name="Luis Fabrizzio" userId="de63ef7808dba9a4" providerId="LiveId" clId="{BB0D80A2-9091-4495-86E2-934C0D18C9BD}" dt="2023-07-20T22:17:54.802" v="307" actId="26606"/>
          <ac:spMkLst>
            <pc:docMk/>
            <pc:sldMk cId="870451165" sldId="257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9:43.093" v="485" actId="26606"/>
          <ac:spMkLst>
            <pc:docMk/>
            <pc:sldMk cId="870451165" sldId="257"/>
            <ac:spMk id="14" creationId="{71B2258F-86CA-4D4D-8270-BC05FCDEBFB3}"/>
          </ac:spMkLst>
        </pc:spChg>
        <pc:spChg chg="add">
          <ac:chgData name="Luis Fabrizzio" userId="de63ef7808dba9a4" providerId="LiveId" clId="{BB0D80A2-9091-4495-86E2-934C0D18C9BD}" dt="2023-07-20T22:29:43.093" v="485" actId="26606"/>
          <ac:spMkLst>
            <pc:docMk/>
            <pc:sldMk cId="870451165" sldId="257"/>
            <ac:spMk id="19" creationId="{71B2258F-86CA-4D4D-8270-BC05FCDEBFB3}"/>
          </ac:spMkLst>
        </pc:spChg>
      </pc:sldChg>
      <pc:sldChg chg="delSp modSp mod setBg addAnim">
        <pc:chgData name="Luis Fabrizzio" userId="de63ef7808dba9a4" providerId="LiveId" clId="{BB0D80A2-9091-4495-86E2-934C0D18C9BD}" dt="2023-07-20T22:29:48.341" v="487"/>
        <pc:sldMkLst>
          <pc:docMk/>
          <pc:sldMk cId="3113922824" sldId="258"/>
        </pc:sldMkLst>
        <pc:spChg chg="mod">
          <ac:chgData name="Luis Fabrizzio" userId="de63ef7808dba9a4" providerId="LiveId" clId="{BB0D80A2-9091-4495-86E2-934C0D18C9BD}" dt="2023-07-20T22:29:48.339" v="486" actId="26606"/>
          <ac:spMkLst>
            <pc:docMk/>
            <pc:sldMk cId="3113922824" sldId="258"/>
            <ac:spMk id="2" creationId="{BDA4719F-24EB-0E50-5DD7-228A14DA5FD4}"/>
          </ac:spMkLst>
        </pc:spChg>
        <pc:spChg chg="del">
          <ac:chgData name="Luis Fabrizzio" userId="de63ef7808dba9a4" providerId="LiveId" clId="{BB0D80A2-9091-4495-86E2-934C0D18C9BD}" dt="2023-07-20T22:29:48.339" v="486" actId="26606"/>
          <ac:spMkLst>
            <pc:docMk/>
            <pc:sldMk cId="3113922824" sldId="258"/>
            <ac:spMk id="9" creationId="{71B2258F-86CA-4D4D-8270-BC05FCDEBFB3}"/>
          </ac:spMkLst>
        </pc:spChg>
        <pc:picChg chg="mod">
          <ac:chgData name="Luis Fabrizzio" userId="de63ef7808dba9a4" providerId="LiveId" clId="{BB0D80A2-9091-4495-86E2-934C0D18C9BD}" dt="2023-07-20T22:29:48.339" v="486" actId="26606"/>
          <ac:picMkLst>
            <pc:docMk/>
            <pc:sldMk cId="3113922824" sldId="258"/>
            <ac:picMk id="5" creationId="{F5C4548A-4305-64E2-96BE-C759DF11BCA4}"/>
          </ac:picMkLst>
        </pc:picChg>
      </pc:sldChg>
      <pc:sldChg chg="addSp delSp modSp mod setBg addAnim">
        <pc:chgData name="Luis Fabrizzio" userId="de63ef7808dba9a4" providerId="LiveId" clId="{BB0D80A2-9091-4495-86E2-934C0D18C9BD}" dt="2023-07-20T22:29:33.354" v="482" actId="26606"/>
        <pc:sldMkLst>
          <pc:docMk/>
          <pc:sldMk cId="962335947" sldId="259"/>
        </pc:sldMkLst>
        <pc:spChg chg="mod">
          <ac:chgData name="Luis Fabrizzio" userId="de63ef7808dba9a4" providerId="LiveId" clId="{BB0D80A2-9091-4495-86E2-934C0D18C9BD}" dt="2023-07-20T22:29:33.354" v="482" actId="26606"/>
          <ac:spMkLst>
            <pc:docMk/>
            <pc:sldMk cId="962335947" sldId="259"/>
            <ac:spMk id="2" creationId="{D15115A2-737E-62F3-B024-C8322E6C804B}"/>
          </ac:spMkLst>
        </pc:spChg>
        <pc:spChg chg="mod">
          <ac:chgData name="Luis Fabrizzio" userId="de63ef7808dba9a4" providerId="LiveId" clId="{BB0D80A2-9091-4495-86E2-934C0D18C9BD}" dt="2023-07-20T22:14:40.764" v="0" actId="21"/>
          <ac:spMkLst>
            <pc:docMk/>
            <pc:sldMk cId="962335947" sldId="259"/>
            <ac:spMk id="4" creationId="{6D18E421-B7BF-6157-4ECC-D012480CE4F3}"/>
          </ac:spMkLst>
        </pc:spChg>
        <pc:spChg chg="del">
          <ac:chgData name="Luis Fabrizzio" userId="de63ef7808dba9a4" providerId="LiveId" clId="{BB0D80A2-9091-4495-86E2-934C0D18C9BD}" dt="2023-07-20T22:17:49.429" v="305" actId="26606"/>
          <ac:spMkLst>
            <pc:docMk/>
            <pc:sldMk cId="962335947" sldId="259"/>
            <ac:spMk id="14" creationId="{C5E6CFF1-2F42-4E10-9A97-F116F46F53FE}"/>
          </ac:spMkLst>
        </pc:spChg>
        <pc:spChg chg="add del">
          <ac:chgData name="Luis Fabrizzio" userId="de63ef7808dba9a4" providerId="LiveId" clId="{BB0D80A2-9091-4495-86E2-934C0D18C9BD}" dt="2023-07-20T22:29:33.354" v="482" actId="26606"/>
          <ac:spMkLst>
            <pc:docMk/>
            <pc:sldMk cId="962335947" sldId="259"/>
            <ac:spMk id="21" creationId="{71B2258F-86CA-4D4D-8270-BC05FCDEBFB3}"/>
          </ac:spMkLst>
        </pc:spChg>
        <pc:picChg chg="mod">
          <ac:chgData name="Luis Fabrizzio" userId="de63ef7808dba9a4" providerId="LiveId" clId="{BB0D80A2-9091-4495-86E2-934C0D18C9BD}" dt="2023-07-20T22:29:33.354" v="482" actId="26606"/>
          <ac:picMkLst>
            <pc:docMk/>
            <pc:sldMk cId="962335947" sldId="259"/>
            <ac:picMk id="5" creationId="{4E310009-00C0-86D1-7CB6-5FB2A364CBEA}"/>
          </ac:picMkLst>
        </pc:picChg>
        <pc:cxnChg chg="del">
          <ac:chgData name="Luis Fabrizzio" userId="de63ef7808dba9a4" providerId="LiveId" clId="{BB0D80A2-9091-4495-86E2-934C0D18C9BD}" dt="2023-07-20T22:17:49.429" v="305" actId="26606"/>
          <ac:cxnSpMkLst>
            <pc:docMk/>
            <pc:sldMk cId="962335947" sldId="259"/>
            <ac:cxnSpMk id="16" creationId="{96A8629B-8289-498B-939B-1CA0C106182C}"/>
          </ac:cxnSpMkLst>
        </pc:cxnChg>
      </pc:sldChg>
      <pc:sldChg chg="addSp delSp modSp mod ord setBg addAnim">
        <pc:chgData name="Luis Fabrizzio" userId="de63ef7808dba9a4" providerId="LiveId" clId="{BB0D80A2-9091-4495-86E2-934C0D18C9BD}" dt="2023-07-20T22:29:26.804" v="480" actId="26606"/>
        <pc:sldMkLst>
          <pc:docMk/>
          <pc:sldMk cId="3904500743" sldId="260"/>
        </pc:sldMkLst>
        <pc:spChg chg="mod">
          <ac:chgData name="Luis Fabrizzio" userId="de63ef7808dba9a4" providerId="LiveId" clId="{BB0D80A2-9091-4495-86E2-934C0D18C9BD}" dt="2023-07-20T22:29:26.804" v="480" actId="26606"/>
          <ac:spMkLst>
            <pc:docMk/>
            <pc:sldMk cId="3904500743" sldId="260"/>
            <ac:spMk id="2" creationId="{DFCF07CB-C3E3-CA54-F75D-068FEF28C6D0}"/>
          </ac:spMkLst>
        </pc:spChg>
        <pc:spChg chg="del">
          <ac:chgData name="Luis Fabrizzio" userId="de63ef7808dba9a4" providerId="LiveId" clId="{BB0D80A2-9091-4495-86E2-934C0D18C9BD}" dt="2023-07-20T22:17:45.747" v="303" actId="26606"/>
          <ac:spMkLst>
            <pc:docMk/>
            <pc:sldMk cId="3904500743" sldId="260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9:26.804" v="480" actId="26606"/>
          <ac:spMkLst>
            <pc:docMk/>
            <pc:sldMk cId="3904500743" sldId="260"/>
            <ac:spMk id="14" creationId="{71B2258F-86CA-4D4D-8270-BC05FCDEBFB3}"/>
          </ac:spMkLst>
        </pc:spChg>
        <pc:picChg chg="mod">
          <ac:chgData name="Luis Fabrizzio" userId="de63ef7808dba9a4" providerId="LiveId" clId="{BB0D80A2-9091-4495-86E2-934C0D18C9BD}" dt="2023-07-20T22:29:26.804" v="480" actId="26606"/>
          <ac:picMkLst>
            <pc:docMk/>
            <pc:sldMk cId="3904500743" sldId="260"/>
            <ac:picMk id="5" creationId="{6E58BB54-684C-EA3E-B6FD-3F1937836EB0}"/>
          </ac:picMkLst>
        </pc:picChg>
      </pc:sldChg>
      <pc:sldChg chg="addSp delSp add del setBg delDesignElem">
        <pc:chgData name="Luis Fabrizzio" userId="de63ef7808dba9a4" providerId="LiveId" clId="{BB0D80A2-9091-4495-86E2-934C0D18C9BD}" dt="2023-07-20T22:16:58.637" v="247"/>
        <pc:sldMkLst>
          <pc:docMk/>
          <pc:sldMk cId="449095243" sldId="262"/>
        </pc:sldMkLst>
        <pc:spChg chg="add del">
          <ac:chgData name="Luis Fabrizzio" userId="de63ef7808dba9a4" providerId="LiveId" clId="{BB0D80A2-9091-4495-86E2-934C0D18C9BD}" dt="2023-07-20T22:16:58.637" v="247"/>
          <ac:spMkLst>
            <pc:docMk/>
            <pc:sldMk cId="449095243" sldId="262"/>
            <ac:spMk id="9" creationId="{71B2258F-86CA-4D4D-8270-BC05FCDEBFB3}"/>
          </ac:spMkLst>
        </pc:spChg>
      </pc:sldChg>
      <pc:sldChg chg="addSp delSp modSp add del mod ord setBg addAnim setClrOvrMap">
        <pc:chgData name="Luis Fabrizzio" userId="de63ef7808dba9a4" providerId="LiveId" clId="{BB0D80A2-9091-4495-86E2-934C0D18C9BD}" dt="2023-07-20T22:37:05.531" v="504" actId="22"/>
        <pc:sldMkLst>
          <pc:docMk/>
          <pc:sldMk cId="1568221348" sldId="262"/>
        </pc:sldMkLst>
        <pc:spChg chg="mod">
          <ac:chgData name="Luis Fabrizzio" userId="de63ef7808dba9a4" providerId="LiveId" clId="{BB0D80A2-9091-4495-86E2-934C0D18C9BD}" dt="2023-07-20T22:36:27.143" v="500" actId="26606"/>
          <ac:spMkLst>
            <pc:docMk/>
            <pc:sldMk cId="1568221348" sldId="262"/>
            <ac:spMk id="2" creationId="{604E6E5B-A7B4-CE1A-D7E0-C8AE8B7CC299}"/>
          </ac:spMkLst>
        </pc:spChg>
        <pc:spChg chg="add del">
          <ac:chgData name="Luis Fabrizzio" userId="de63ef7808dba9a4" providerId="LiveId" clId="{BB0D80A2-9091-4495-86E2-934C0D18C9BD}" dt="2023-07-20T22:36:18.599" v="497" actId="26606"/>
          <ac:spMkLst>
            <pc:docMk/>
            <pc:sldMk cId="1568221348" sldId="262"/>
            <ac:spMk id="8" creationId="{8870DEF6-46A2-D4F8-8BE6-91165D93ECC4}"/>
          </ac:spMkLst>
        </pc:spChg>
        <pc:spChg chg="del">
          <ac:chgData name="Luis Fabrizzio" userId="de63ef7808dba9a4" providerId="LiveId" clId="{BB0D80A2-9091-4495-86E2-934C0D18C9BD}" dt="2023-07-20T22:17:41.700" v="301" actId="26606"/>
          <ac:spMkLst>
            <pc:docMk/>
            <pc:sldMk cId="1568221348" sldId="262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9:29.840" v="481" actId="26606"/>
          <ac:spMkLst>
            <pc:docMk/>
            <pc:sldMk cId="1568221348" sldId="262"/>
            <ac:spMk id="10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36:23.667" v="499" actId="26606"/>
          <ac:spMkLst>
            <pc:docMk/>
            <pc:sldMk cId="1568221348" sldId="262"/>
            <ac:spMk id="13" creationId="{EB0222B5-B739-82A9-5CCC-C5585AE12A69}"/>
          </ac:spMkLst>
        </pc:spChg>
        <pc:spChg chg="add del">
          <ac:chgData name="Luis Fabrizzio" userId="de63ef7808dba9a4" providerId="LiveId" clId="{BB0D80A2-9091-4495-86E2-934C0D18C9BD}" dt="2023-07-20T22:19:08.117" v="315" actId="26606"/>
          <ac:spMkLst>
            <pc:docMk/>
            <pc:sldMk cId="1568221348" sldId="262"/>
            <ac:spMk id="14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36:23.667" v="499" actId="26606"/>
          <ac:spMkLst>
            <pc:docMk/>
            <pc:sldMk cId="1568221348" sldId="262"/>
            <ac:spMk id="15" creationId="{5BE23E75-E7E9-4D9F-6D25-5512363F8621}"/>
          </ac:spMkLst>
        </pc:spChg>
        <pc:spChg chg="add del">
          <ac:chgData name="Luis Fabrizzio" userId="de63ef7808dba9a4" providerId="LiveId" clId="{BB0D80A2-9091-4495-86E2-934C0D18C9BD}" dt="2023-07-20T22:36:27.143" v="500" actId="26606"/>
          <ac:spMkLst>
            <pc:docMk/>
            <pc:sldMk cId="1568221348" sldId="262"/>
            <ac:spMk id="20" creationId="{71B2258F-86CA-4D4D-8270-BC05FCDEBFB3}"/>
          </ac:spMkLst>
        </pc:spChg>
        <pc:picChg chg="add del">
          <ac:chgData name="Luis Fabrizzio" userId="de63ef7808dba9a4" providerId="LiveId" clId="{BB0D80A2-9091-4495-86E2-934C0D18C9BD}" dt="2023-07-20T22:36:18.599" v="497" actId="26606"/>
          <ac:picMkLst>
            <pc:docMk/>
            <pc:sldMk cId="1568221348" sldId="262"/>
            <ac:picMk id="4" creationId="{DB0E56CE-B5B5-F7E6-E30C-184D9D4292ED}"/>
          </ac:picMkLst>
        </pc:picChg>
        <pc:picChg chg="del mod">
          <ac:chgData name="Luis Fabrizzio" userId="de63ef7808dba9a4" providerId="LiveId" clId="{BB0D80A2-9091-4495-86E2-934C0D18C9BD}" dt="2023-07-20T22:35:50.114" v="495" actId="478"/>
          <ac:picMkLst>
            <pc:docMk/>
            <pc:sldMk cId="1568221348" sldId="262"/>
            <ac:picMk id="5" creationId="{0564B473-64D6-AEBC-9E2F-ECB5C7B415E7}"/>
          </ac:picMkLst>
        </pc:picChg>
        <pc:picChg chg="add del">
          <ac:chgData name="Luis Fabrizzio" userId="de63ef7808dba9a4" providerId="LiveId" clId="{BB0D80A2-9091-4495-86E2-934C0D18C9BD}" dt="2023-07-20T22:37:00.243" v="502" actId="22"/>
          <ac:picMkLst>
            <pc:docMk/>
            <pc:sldMk cId="1568221348" sldId="262"/>
            <ac:picMk id="7" creationId="{03717049-9413-B853-AE07-410004E14E8E}"/>
          </ac:picMkLst>
        </pc:picChg>
        <pc:picChg chg="add mod">
          <ac:chgData name="Luis Fabrizzio" userId="de63ef7808dba9a4" providerId="LiveId" clId="{BB0D80A2-9091-4495-86E2-934C0D18C9BD}" dt="2023-07-20T22:36:27.143" v="500" actId="26606"/>
          <ac:picMkLst>
            <pc:docMk/>
            <pc:sldMk cId="1568221348" sldId="262"/>
            <ac:picMk id="11" creationId="{8C6DBB54-F4C5-5294-706D-08B2AE7A0907}"/>
          </ac:picMkLst>
        </pc:picChg>
        <pc:picChg chg="add del">
          <ac:chgData name="Luis Fabrizzio" userId="de63ef7808dba9a4" providerId="LiveId" clId="{BB0D80A2-9091-4495-86E2-934C0D18C9BD}" dt="2023-07-20T22:37:05.531" v="504" actId="22"/>
          <ac:picMkLst>
            <pc:docMk/>
            <pc:sldMk cId="1568221348" sldId="262"/>
            <ac:picMk id="17" creationId="{30F71C46-CD26-49C3-C384-FB7AE9DE154D}"/>
          </ac:picMkLst>
        </pc:picChg>
        <pc:cxnChg chg="add del">
          <ac:chgData name="Luis Fabrizzio" userId="de63ef7808dba9a4" providerId="LiveId" clId="{BB0D80A2-9091-4495-86E2-934C0D18C9BD}" dt="2023-07-20T22:36:18.599" v="497" actId="26606"/>
          <ac:cxnSpMkLst>
            <pc:docMk/>
            <pc:sldMk cId="1568221348" sldId="262"/>
            <ac:cxnSpMk id="6" creationId="{522632D6-DED9-FDEC-FD9F-09FF0A4544CC}"/>
          </ac:cxnSpMkLst>
        </pc:cxnChg>
        <pc:cxnChg chg="add del">
          <ac:chgData name="Luis Fabrizzio" userId="de63ef7808dba9a4" providerId="LiveId" clId="{BB0D80A2-9091-4495-86E2-934C0D18C9BD}" dt="2023-07-20T22:36:23.667" v="499" actId="26606"/>
          <ac:cxnSpMkLst>
            <pc:docMk/>
            <pc:sldMk cId="1568221348" sldId="262"/>
            <ac:cxnSpMk id="12" creationId="{61B115DB-65EB-3FC3-7284-CFDF4ADC60B6}"/>
          </ac:cxnSpMkLst>
        </pc:cxnChg>
      </pc:sldChg>
      <pc:sldChg chg="addSp delSp modSp add mod setBg addAnim setClrOvrMap delDesignElem">
        <pc:chgData name="Luis Fabrizzio" userId="de63ef7808dba9a4" providerId="LiveId" clId="{BB0D80A2-9091-4495-86E2-934C0D18C9BD}" dt="2023-07-20T22:29:23.497" v="479" actId="26606"/>
        <pc:sldMkLst>
          <pc:docMk/>
          <pc:sldMk cId="2987358444" sldId="263"/>
        </pc:sldMkLst>
        <pc:spChg chg="mod">
          <ac:chgData name="Luis Fabrizzio" userId="de63ef7808dba9a4" providerId="LiveId" clId="{BB0D80A2-9091-4495-86E2-934C0D18C9BD}" dt="2023-07-20T22:29:23.497" v="479" actId="26606"/>
          <ac:spMkLst>
            <pc:docMk/>
            <pc:sldMk cId="2987358444" sldId="263"/>
            <ac:spMk id="2" creationId="{604E6E5B-A7B4-CE1A-D7E0-C8AE8B7CC299}"/>
          </ac:spMkLst>
        </pc:spChg>
        <pc:spChg chg="del">
          <ac:chgData name="Luis Fabrizzio" userId="de63ef7808dba9a4" providerId="LiveId" clId="{BB0D80A2-9091-4495-86E2-934C0D18C9BD}" dt="2023-07-20T22:17:07.314" v="254"/>
          <ac:spMkLst>
            <pc:docMk/>
            <pc:sldMk cId="2987358444" sldId="263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9:23.497" v="479" actId="26606"/>
          <ac:spMkLst>
            <pc:docMk/>
            <pc:sldMk cId="2987358444" sldId="263"/>
            <ac:spMk id="10" creationId="{71B2258F-86CA-4D4D-8270-BC05FCDEBFB3}"/>
          </ac:spMkLst>
        </pc:spChg>
        <pc:picChg chg="mod">
          <ac:chgData name="Luis Fabrizzio" userId="de63ef7808dba9a4" providerId="LiveId" clId="{BB0D80A2-9091-4495-86E2-934C0D18C9BD}" dt="2023-07-20T22:29:23.497" v="479" actId="26606"/>
          <ac:picMkLst>
            <pc:docMk/>
            <pc:sldMk cId="2987358444" sldId="263"/>
            <ac:picMk id="5" creationId="{0564B473-64D6-AEBC-9E2F-ECB5C7B415E7}"/>
          </ac:picMkLst>
        </pc:picChg>
      </pc:sldChg>
      <pc:sldChg chg="addSp delSp modSp new mod setBg addAnim setClrOvrMap">
        <pc:chgData name="Luis Fabrizzio" userId="de63ef7808dba9a4" providerId="LiveId" clId="{BB0D80A2-9091-4495-86E2-934C0D18C9BD}" dt="2023-07-20T22:29:51.691" v="488" actId="26606"/>
        <pc:sldMkLst>
          <pc:docMk/>
          <pc:sldMk cId="2975675556" sldId="264"/>
        </pc:sldMkLst>
        <pc:spChg chg="mod">
          <ac:chgData name="Luis Fabrizzio" userId="de63ef7808dba9a4" providerId="LiveId" clId="{BB0D80A2-9091-4495-86E2-934C0D18C9BD}" dt="2023-07-20T22:29:51.691" v="488" actId="26606"/>
          <ac:spMkLst>
            <pc:docMk/>
            <pc:sldMk cId="2975675556" sldId="264"/>
            <ac:spMk id="2" creationId="{7FEB55E8-7E0F-EA65-80DA-E100488079FB}"/>
          </ac:spMkLst>
        </pc:spChg>
        <pc:spChg chg="del">
          <ac:chgData name="Luis Fabrizzio" userId="de63ef7808dba9a4" providerId="LiveId" clId="{BB0D80A2-9091-4495-86E2-934C0D18C9BD}" dt="2023-07-20T22:20:06.794" v="329" actId="26606"/>
          <ac:spMkLst>
            <pc:docMk/>
            <pc:sldMk cId="2975675556" sldId="264"/>
            <ac:spMk id="3" creationId="{E320BA12-7D52-BD0D-DFCC-51D99AF031EC}"/>
          </ac:spMkLst>
        </pc:spChg>
        <pc:spChg chg="add del">
          <ac:chgData name="Luis Fabrizzio" userId="de63ef7808dba9a4" providerId="LiveId" clId="{BB0D80A2-9091-4495-86E2-934C0D18C9BD}" dt="2023-07-20T22:20:15.616" v="330" actId="26606"/>
          <ac:spMkLst>
            <pc:docMk/>
            <pc:sldMk cId="2975675556" sldId="264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9:51.691" v="488" actId="26606"/>
          <ac:spMkLst>
            <pc:docMk/>
            <pc:sldMk cId="2975675556" sldId="264"/>
            <ac:spMk id="14" creationId="{71B2258F-86CA-4D4D-8270-BC05FCDEBFB3}"/>
          </ac:spMkLst>
        </pc:spChg>
        <pc:picChg chg="add mod">
          <ac:chgData name="Luis Fabrizzio" userId="de63ef7808dba9a4" providerId="LiveId" clId="{BB0D80A2-9091-4495-86E2-934C0D18C9BD}" dt="2023-07-20T22:29:51.691" v="488" actId="26606"/>
          <ac:picMkLst>
            <pc:docMk/>
            <pc:sldMk cId="2975675556" sldId="264"/>
            <ac:picMk id="5" creationId="{5C1E8C6E-4E77-30B8-805C-1AA56E2B8298}"/>
          </ac:picMkLst>
        </pc:picChg>
      </pc:sldChg>
      <pc:sldChg chg="addSp delSp modSp new mod setBg setClrOvrMap">
        <pc:chgData name="Luis Fabrizzio" userId="de63ef7808dba9a4" providerId="LiveId" clId="{BB0D80A2-9091-4495-86E2-934C0D18C9BD}" dt="2023-07-20T22:34:41.463" v="494" actId="26606"/>
        <pc:sldMkLst>
          <pc:docMk/>
          <pc:sldMk cId="954593577" sldId="265"/>
        </pc:sldMkLst>
        <pc:spChg chg="mod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2" creationId="{646F934B-2335-AFD8-32E4-E296DB98438F}"/>
          </ac:spMkLst>
        </pc:spChg>
        <pc:spChg chg="del mod">
          <ac:chgData name="Luis Fabrizzio" userId="de63ef7808dba9a4" providerId="LiveId" clId="{BB0D80A2-9091-4495-86E2-934C0D18C9BD}" dt="2023-07-20T22:22:35.854" v="417" actId="26606"/>
          <ac:spMkLst>
            <pc:docMk/>
            <pc:sldMk cId="954593577" sldId="265"/>
            <ac:spMk id="3" creationId="{FB2AEFCF-A176-6887-5265-A78E8ECBC5D6}"/>
          </ac:spMkLst>
        </pc:spChg>
        <pc:spChg chg="add del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9" creationId="{BACC6370-2D7E-4714-9D71-7542949D7D5D}"/>
          </ac:spMkLst>
        </pc:spChg>
        <pc:spChg chg="add del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11" creationId="{F68B3F68-107C-434F-AA38-110D5EA91B85}"/>
          </ac:spMkLst>
        </pc:spChg>
        <pc:spChg chg="add del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13" creationId="{AAD0DBB9-1A4B-4391-81D4-CB19F9AB918A}"/>
          </ac:spMkLst>
        </pc:spChg>
        <pc:spChg chg="add del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15" creationId="{063BBA22-50EA-4C4D-BE05-F1CE4E63AA56}"/>
          </ac:spMkLst>
        </pc:spChg>
        <pc:spChg chg="add del">
          <ac:chgData name="Luis Fabrizzio" userId="de63ef7808dba9a4" providerId="LiveId" clId="{BB0D80A2-9091-4495-86E2-934C0D18C9BD}" dt="2023-07-20T22:32:27.308" v="492" actId="26606"/>
          <ac:spMkLst>
            <pc:docMk/>
            <pc:sldMk cId="954593577" sldId="265"/>
            <ac:spMk id="20" creationId="{BACC6370-2D7E-4714-9D71-7542949D7D5D}"/>
          </ac:spMkLst>
        </pc:spChg>
        <pc:spChg chg="add del">
          <ac:chgData name="Luis Fabrizzio" userId="de63ef7808dba9a4" providerId="LiveId" clId="{BB0D80A2-9091-4495-86E2-934C0D18C9BD}" dt="2023-07-20T22:32:26.208" v="490" actId="26606"/>
          <ac:spMkLst>
            <pc:docMk/>
            <pc:sldMk cId="954593577" sldId="265"/>
            <ac:spMk id="21" creationId="{9228552E-C8B1-4A80-8448-0787CE0FC704}"/>
          </ac:spMkLst>
        </pc:spChg>
        <pc:spChg chg="add del">
          <ac:chgData name="Luis Fabrizzio" userId="de63ef7808dba9a4" providerId="LiveId" clId="{BB0D80A2-9091-4495-86E2-934C0D18C9BD}" dt="2023-07-20T22:32:27.308" v="492" actId="26606"/>
          <ac:spMkLst>
            <pc:docMk/>
            <pc:sldMk cId="954593577" sldId="265"/>
            <ac:spMk id="22" creationId="{F68B3F68-107C-434F-AA38-110D5EA91B85}"/>
          </ac:spMkLst>
        </pc:spChg>
        <pc:spChg chg="add del">
          <ac:chgData name="Luis Fabrizzio" userId="de63ef7808dba9a4" providerId="LiveId" clId="{BB0D80A2-9091-4495-86E2-934C0D18C9BD}" dt="2023-07-20T22:32:27.308" v="492" actId="26606"/>
          <ac:spMkLst>
            <pc:docMk/>
            <pc:sldMk cId="954593577" sldId="265"/>
            <ac:spMk id="24" creationId="{AAD0DBB9-1A4B-4391-81D4-CB19F9AB918A}"/>
          </ac:spMkLst>
        </pc:spChg>
        <pc:spChg chg="add del">
          <ac:chgData name="Luis Fabrizzio" userId="de63ef7808dba9a4" providerId="LiveId" clId="{BB0D80A2-9091-4495-86E2-934C0D18C9BD}" dt="2023-07-20T22:32:27.308" v="492" actId="26606"/>
          <ac:spMkLst>
            <pc:docMk/>
            <pc:sldMk cId="954593577" sldId="265"/>
            <ac:spMk id="26" creationId="{063BBA22-50EA-4C4D-BE05-F1CE4E63AA56}"/>
          </ac:spMkLst>
        </pc:spChg>
        <pc:spChg chg="add del">
          <ac:chgData name="Luis Fabrizzio" userId="de63ef7808dba9a4" providerId="LiveId" clId="{BB0D80A2-9091-4495-86E2-934C0D18C9BD}" dt="2023-07-20T22:34:41.463" v="494" actId="26606"/>
          <ac:spMkLst>
            <pc:docMk/>
            <pc:sldMk cId="954593577" sldId="265"/>
            <ac:spMk id="28" creationId="{9228552E-C8B1-4A80-8448-0787CE0FC704}"/>
          </ac:spMkLst>
        </pc:spChg>
        <pc:graphicFrameChg chg="add mod modGraphic">
          <ac:chgData name="Luis Fabrizzio" userId="de63ef7808dba9a4" providerId="LiveId" clId="{BB0D80A2-9091-4495-86E2-934C0D18C9BD}" dt="2023-07-20T22:34:41.463" v="494" actId="26606"/>
          <ac:graphicFrameMkLst>
            <pc:docMk/>
            <pc:sldMk cId="954593577" sldId="265"/>
            <ac:graphicFrameMk id="5" creationId="{91C47553-0CAE-AB6A-94E7-A4E8E54BCE9B}"/>
          </ac:graphicFrameMkLst>
        </pc:graphicFrameChg>
        <pc:picChg chg="add del">
          <ac:chgData name="Luis Fabrizzio" userId="de63ef7808dba9a4" providerId="LiveId" clId="{BB0D80A2-9091-4495-86E2-934C0D18C9BD}" dt="2023-07-20T22:32:26.208" v="490" actId="26606"/>
          <ac:picMkLst>
            <pc:docMk/>
            <pc:sldMk cId="954593577" sldId="265"/>
            <ac:picMk id="17" creationId="{4DB77473-EAC5-5580-64E1-E563AB255BB9}"/>
          </ac:picMkLst>
        </pc:picChg>
        <pc:picChg chg="add del">
          <ac:chgData name="Luis Fabrizzio" userId="de63ef7808dba9a4" providerId="LiveId" clId="{BB0D80A2-9091-4495-86E2-934C0D18C9BD}" dt="2023-07-20T22:34:41.463" v="494" actId="26606"/>
          <ac:picMkLst>
            <pc:docMk/>
            <pc:sldMk cId="954593577" sldId="265"/>
            <ac:picMk id="29" creationId="{4DB77473-EAC5-5580-64E1-E563AB255BB9}"/>
          </ac:picMkLst>
        </pc:picChg>
      </pc:sldChg>
      <pc:sldChg chg="modSp new del mod">
        <pc:chgData name="Luis Fabrizzio" userId="de63ef7808dba9a4" providerId="LiveId" clId="{BB0D80A2-9091-4495-86E2-934C0D18C9BD}" dt="2023-07-20T22:23:11.295" v="461" actId="2696"/>
        <pc:sldMkLst>
          <pc:docMk/>
          <pc:sldMk cId="3194926951" sldId="266"/>
        </pc:sldMkLst>
        <pc:spChg chg="mod">
          <ac:chgData name="Luis Fabrizzio" userId="de63ef7808dba9a4" providerId="LiveId" clId="{BB0D80A2-9091-4495-86E2-934C0D18C9BD}" dt="2023-07-20T22:23:06.934" v="460" actId="20577"/>
          <ac:spMkLst>
            <pc:docMk/>
            <pc:sldMk cId="3194926951" sldId="266"/>
            <ac:spMk id="2" creationId="{EED2D696-CD90-EBFA-C383-2A06F3F58B1C}"/>
          </ac:spMkLst>
        </pc:spChg>
      </pc:sldChg>
      <pc:sldChg chg="addSp delSp modSp add mod ord setBg addAnim setClrOvrMap">
        <pc:chgData name="Luis Fabrizzio" userId="de63ef7808dba9a4" providerId="LiveId" clId="{BB0D80A2-9091-4495-86E2-934C0D18C9BD}" dt="2023-07-20T22:46:01.491" v="527"/>
        <pc:sldMkLst>
          <pc:docMk/>
          <pc:sldMk cId="4124709268" sldId="266"/>
        </pc:sldMkLst>
        <pc:spChg chg="mod">
          <ac:chgData name="Luis Fabrizzio" userId="de63ef7808dba9a4" providerId="LiveId" clId="{BB0D80A2-9091-4495-86E2-934C0D18C9BD}" dt="2023-07-20T22:29:36.943" v="483" actId="26606"/>
          <ac:spMkLst>
            <pc:docMk/>
            <pc:sldMk cId="4124709268" sldId="266"/>
            <ac:spMk id="2" creationId="{EED2D696-CD90-EBFA-C383-2A06F3F58B1C}"/>
          </ac:spMkLst>
        </pc:spChg>
        <pc:spChg chg="add del">
          <ac:chgData name="Luis Fabrizzio" userId="de63ef7808dba9a4" providerId="LiveId" clId="{BB0D80A2-9091-4495-86E2-934C0D18C9BD}" dt="2023-07-20T22:23:45.165" v="465" actId="26606"/>
          <ac:spMkLst>
            <pc:docMk/>
            <pc:sldMk cId="4124709268" sldId="266"/>
            <ac:spMk id="3" creationId="{78E29242-D92D-087B-967D-A6DADBE4C0AB}"/>
          </ac:spMkLst>
        </pc:spChg>
        <pc:spChg chg="add del">
          <ac:chgData name="Luis Fabrizzio" userId="de63ef7808dba9a4" providerId="LiveId" clId="{BB0D80A2-9091-4495-86E2-934C0D18C9BD}" dt="2023-07-20T22:29:36.943" v="483" actId="26606"/>
          <ac:spMkLst>
            <pc:docMk/>
            <pc:sldMk cId="4124709268" sldId="266"/>
            <ac:spMk id="9" creationId="{71B2258F-86CA-4D4D-8270-BC05FCDEBFB3}"/>
          </ac:spMkLst>
        </pc:spChg>
        <pc:spChg chg="add del">
          <ac:chgData name="Luis Fabrizzio" userId="de63ef7808dba9a4" providerId="LiveId" clId="{BB0D80A2-9091-4495-86E2-934C0D18C9BD}" dt="2023-07-20T22:23:45.157" v="464" actId="26606"/>
          <ac:spMkLst>
            <pc:docMk/>
            <pc:sldMk cId="4124709268" sldId="266"/>
            <ac:spMk id="10" creationId="{A8384FB5-9ADC-4DDC-881B-597D56F5B15D}"/>
          </ac:spMkLst>
        </pc:spChg>
        <pc:spChg chg="add del">
          <ac:chgData name="Luis Fabrizzio" userId="de63ef7808dba9a4" providerId="LiveId" clId="{BB0D80A2-9091-4495-86E2-934C0D18C9BD}" dt="2023-07-20T22:23:45.157" v="464" actId="26606"/>
          <ac:spMkLst>
            <pc:docMk/>
            <pc:sldMk cId="4124709268" sldId="266"/>
            <ac:spMk id="12" creationId="{91E5A9A7-95C6-4F4F-B00E-C82E07FE62EF}"/>
          </ac:spMkLst>
        </pc:spChg>
        <pc:spChg chg="add del">
          <ac:chgData name="Luis Fabrizzio" userId="de63ef7808dba9a4" providerId="LiveId" clId="{BB0D80A2-9091-4495-86E2-934C0D18C9BD}" dt="2023-07-20T22:23:45.157" v="464" actId="26606"/>
          <ac:spMkLst>
            <pc:docMk/>
            <pc:sldMk cId="4124709268" sldId="266"/>
            <ac:spMk id="14" creationId="{D07DD2DE-F619-49DD-B5E7-03A290FF4ED1}"/>
          </ac:spMkLst>
        </pc:spChg>
        <pc:spChg chg="add del">
          <ac:chgData name="Luis Fabrizzio" userId="de63ef7808dba9a4" providerId="LiveId" clId="{BB0D80A2-9091-4495-86E2-934C0D18C9BD}" dt="2023-07-20T22:23:45.157" v="464" actId="26606"/>
          <ac:spMkLst>
            <pc:docMk/>
            <pc:sldMk cId="4124709268" sldId="266"/>
            <ac:spMk id="16" creationId="{85149191-5F60-4A28-AAFF-039F96B0F3EC}"/>
          </ac:spMkLst>
        </pc:spChg>
        <pc:spChg chg="add del">
          <ac:chgData name="Luis Fabrizzio" userId="de63ef7808dba9a4" providerId="LiveId" clId="{BB0D80A2-9091-4495-86E2-934C0D18C9BD}" dt="2023-07-20T22:23:45.157" v="464" actId="26606"/>
          <ac:spMkLst>
            <pc:docMk/>
            <pc:sldMk cId="4124709268" sldId="266"/>
            <ac:spMk id="18" creationId="{F8260ED5-17F7-4158-B241-D51DD4CF1B7E}"/>
          </ac:spMkLst>
        </pc:spChg>
        <pc:picChg chg="add mod">
          <ac:chgData name="Luis Fabrizzio" userId="de63ef7808dba9a4" providerId="LiveId" clId="{BB0D80A2-9091-4495-86E2-934C0D18C9BD}" dt="2023-07-20T22:29:36.943" v="483" actId="26606"/>
          <ac:picMkLst>
            <pc:docMk/>
            <pc:sldMk cId="4124709268" sldId="266"/>
            <ac:picMk id="5" creationId="{89E3317F-0548-503F-8A78-54E0115168A8}"/>
          </ac:picMkLst>
        </pc:picChg>
        <pc:picChg chg="add del">
          <ac:chgData name="Luis Fabrizzio" userId="de63ef7808dba9a4" providerId="LiveId" clId="{BB0D80A2-9091-4495-86E2-934C0D18C9BD}" dt="2023-07-20T22:23:45.157" v="464" actId="26606"/>
          <ac:picMkLst>
            <pc:docMk/>
            <pc:sldMk cId="4124709268" sldId="266"/>
            <ac:picMk id="7" creationId="{1E379323-166B-26C1-412C-3CECD2D1169A}"/>
          </ac:picMkLst>
        </pc:picChg>
      </pc:sldChg>
      <pc:sldChg chg="addSp delSp modSp new mod ord setBg">
        <pc:chgData name="Luis Fabrizzio" userId="de63ef7808dba9a4" providerId="LiveId" clId="{BB0D80A2-9091-4495-86E2-934C0D18C9BD}" dt="2023-07-20T22:46:00.333" v="525"/>
        <pc:sldMkLst>
          <pc:docMk/>
          <pc:sldMk cId="3937756827" sldId="267"/>
        </pc:sldMkLst>
        <pc:spChg chg="del mod">
          <ac:chgData name="Luis Fabrizzio" userId="de63ef7808dba9a4" providerId="LiveId" clId="{BB0D80A2-9091-4495-86E2-934C0D18C9BD}" dt="2023-07-20T22:45:47.994" v="522" actId="478"/>
          <ac:spMkLst>
            <pc:docMk/>
            <pc:sldMk cId="3937756827" sldId="267"/>
            <ac:spMk id="2" creationId="{117BBD4B-F33F-D29C-4009-B0A1789085F5}"/>
          </ac:spMkLst>
        </pc:spChg>
        <pc:spChg chg="del">
          <ac:chgData name="Luis Fabrizzio" userId="de63ef7808dba9a4" providerId="LiveId" clId="{BB0D80A2-9091-4495-86E2-934C0D18C9BD}" dt="2023-07-20T22:45:26.750" v="518" actId="22"/>
          <ac:spMkLst>
            <pc:docMk/>
            <pc:sldMk cId="3937756827" sldId="267"/>
            <ac:spMk id="3" creationId="{A2595205-A03B-5CE8-0AD4-5B1D997C392A}"/>
          </ac:spMkLst>
        </pc:spChg>
        <pc:spChg chg="add del mod">
          <ac:chgData name="Luis Fabrizzio" userId="de63ef7808dba9a4" providerId="LiveId" clId="{BB0D80A2-9091-4495-86E2-934C0D18C9BD}" dt="2023-07-20T22:45:45.706" v="521" actId="478"/>
          <ac:spMkLst>
            <pc:docMk/>
            <pc:sldMk cId="3937756827" sldId="267"/>
            <ac:spMk id="9" creationId="{4E074272-8551-2A7F-2429-6883A069560C}"/>
          </ac:spMkLst>
        </pc:spChg>
        <pc:spChg chg="add del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12" creationId="{3AFE8227-C443-417B-BA91-520EB1EF4559}"/>
          </ac:spMkLst>
        </pc:spChg>
        <pc:spChg chg="add del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14" creationId="{907741FC-B544-4A6E-B831-6789D042333D}"/>
          </ac:spMkLst>
        </pc:spChg>
        <pc:spChg chg="add del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16" creationId="{3F0BE7ED-7814-4273-B18A-F26CC0380380}"/>
          </ac:spMkLst>
        </pc:spChg>
        <pc:spChg chg="add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21" creationId="{AB8C311F-7253-4AED-9701-7FC0708C41C7}"/>
          </ac:spMkLst>
        </pc:spChg>
        <pc:spChg chg="add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23" creationId="{E2384209-CB15-4CDF-9D31-C44FD9A3F20D}"/>
          </ac:spMkLst>
        </pc:spChg>
        <pc:spChg chg="add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25" creationId="{2633B3B5-CC90-43F0-8714-D31D1F3F0209}"/>
          </ac:spMkLst>
        </pc:spChg>
        <pc:spChg chg="add">
          <ac:chgData name="Luis Fabrizzio" userId="de63ef7808dba9a4" providerId="LiveId" clId="{BB0D80A2-9091-4495-86E2-934C0D18C9BD}" dt="2023-07-20T22:45:49.609" v="523" actId="26606"/>
          <ac:spMkLst>
            <pc:docMk/>
            <pc:sldMk cId="3937756827" sldId="267"/>
            <ac:spMk id="27" creationId="{A8D57A06-A426-446D-B02C-A2DC6B62E45E}"/>
          </ac:spMkLst>
        </pc:spChg>
        <pc:picChg chg="add mod ord">
          <ac:chgData name="Luis Fabrizzio" userId="de63ef7808dba9a4" providerId="LiveId" clId="{BB0D80A2-9091-4495-86E2-934C0D18C9BD}" dt="2023-07-20T22:45:49.609" v="523" actId="26606"/>
          <ac:picMkLst>
            <pc:docMk/>
            <pc:sldMk cId="3937756827" sldId="267"/>
            <ac:picMk id="5" creationId="{0F7BCB54-E520-8A71-6E4F-948D96C031BC}"/>
          </ac:picMkLst>
        </pc:picChg>
      </pc:sldChg>
      <pc:sldChg chg="addSp delSp modSp new mod setBg">
        <pc:chgData name="Luis Fabrizzio" userId="de63ef7808dba9a4" providerId="LiveId" clId="{BB0D80A2-9091-4495-86E2-934C0D18C9BD}" dt="2023-07-20T22:25:19.029" v="472" actId="26606"/>
        <pc:sldMkLst>
          <pc:docMk/>
          <pc:sldMk cId="1767317900" sldId="268"/>
        </pc:sldMkLst>
        <pc:spChg chg="del">
          <ac:chgData name="Luis Fabrizzio" userId="de63ef7808dba9a4" providerId="LiveId" clId="{BB0D80A2-9091-4495-86E2-934C0D18C9BD}" dt="2023-07-20T22:25:11.611" v="469" actId="478"/>
          <ac:spMkLst>
            <pc:docMk/>
            <pc:sldMk cId="1767317900" sldId="268"/>
            <ac:spMk id="2" creationId="{97EC9922-5D6B-99F3-1017-60D476B545ED}"/>
          </ac:spMkLst>
        </pc:spChg>
        <pc:spChg chg="del">
          <ac:chgData name="Luis Fabrizzio" userId="de63ef7808dba9a4" providerId="LiveId" clId="{BB0D80A2-9091-4495-86E2-934C0D18C9BD}" dt="2023-07-20T22:25:09.001" v="468" actId="22"/>
          <ac:spMkLst>
            <pc:docMk/>
            <pc:sldMk cId="1767317900" sldId="268"/>
            <ac:spMk id="3" creationId="{DF59FF0E-5DF5-4B96-64A6-86D8045885E0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10" creationId="{F3060C83-F051-4F0E-ABAD-AA0DFC48B218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12" creationId="{83C98ABE-055B-441F-B07E-44F97F083C39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14" creationId="{29FDB030-9B49-4CED-8CCD-4D99382388AC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16" creationId="{3783CA14-24A1-485C-8B30-D6A5D87987AD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18" creationId="{9A97C86A-04D6-40F7-AE84-31AB43E6A846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20" creationId="{FF9F2414-84E8-453E-B1F3-389FDE8192D9}"/>
          </ac:spMkLst>
        </pc:spChg>
        <pc:spChg chg="add del">
          <ac:chgData name="Luis Fabrizzio" userId="de63ef7808dba9a4" providerId="LiveId" clId="{BB0D80A2-9091-4495-86E2-934C0D18C9BD}" dt="2023-07-20T22:25:19.025" v="471" actId="26606"/>
          <ac:spMkLst>
            <pc:docMk/>
            <pc:sldMk cId="1767317900" sldId="268"/>
            <ac:spMk id="22" creationId="{3ECA69A1-7536-43AC-85EF-C7106179F5ED}"/>
          </ac:spMkLst>
        </pc:spChg>
        <pc:spChg chg="add">
          <ac:chgData name="Luis Fabrizzio" userId="de63ef7808dba9a4" providerId="LiveId" clId="{BB0D80A2-9091-4495-86E2-934C0D18C9BD}" dt="2023-07-20T22:25:19.029" v="472" actId="26606"/>
          <ac:spMkLst>
            <pc:docMk/>
            <pc:sldMk cId="1767317900" sldId="268"/>
            <ac:spMk id="24" creationId="{32BC26D8-82FB-445E-AA49-62A77D7C1EE0}"/>
          </ac:spMkLst>
        </pc:spChg>
        <pc:spChg chg="add">
          <ac:chgData name="Luis Fabrizzio" userId="de63ef7808dba9a4" providerId="LiveId" clId="{BB0D80A2-9091-4495-86E2-934C0D18C9BD}" dt="2023-07-20T22:25:19.029" v="472" actId="26606"/>
          <ac:spMkLst>
            <pc:docMk/>
            <pc:sldMk cId="1767317900" sldId="268"/>
            <ac:spMk id="25" creationId="{CB44330D-EA18-4254-AA95-EB49948539B8}"/>
          </ac:spMkLst>
        </pc:spChg>
        <pc:picChg chg="add mod ord">
          <ac:chgData name="Luis Fabrizzio" userId="de63ef7808dba9a4" providerId="LiveId" clId="{BB0D80A2-9091-4495-86E2-934C0D18C9BD}" dt="2023-07-20T22:25:19.029" v="472" actId="26606"/>
          <ac:picMkLst>
            <pc:docMk/>
            <pc:sldMk cId="1767317900" sldId="268"/>
            <ac:picMk id="5" creationId="{1AD26923-89EF-EB99-982B-6F38E8360A8F}"/>
          </ac:picMkLst>
        </pc:picChg>
      </pc:sldChg>
      <pc:sldChg chg="addSp delSp modSp new mod setBg">
        <pc:chgData name="Luis Fabrizzio" userId="de63ef7808dba9a4" providerId="LiveId" clId="{BB0D80A2-9091-4495-86E2-934C0D18C9BD}" dt="2023-07-20T22:27:45.113" v="475" actId="26606"/>
        <pc:sldMkLst>
          <pc:docMk/>
          <pc:sldMk cId="2090305760" sldId="269"/>
        </pc:sldMkLst>
        <pc:spChg chg="del">
          <ac:chgData name="Luis Fabrizzio" userId="de63ef7808dba9a4" providerId="LiveId" clId="{BB0D80A2-9091-4495-86E2-934C0D18C9BD}" dt="2023-07-20T22:27:45.113" v="475" actId="26606"/>
          <ac:spMkLst>
            <pc:docMk/>
            <pc:sldMk cId="2090305760" sldId="269"/>
            <ac:spMk id="2" creationId="{4FB753ED-DCF1-18F8-0AE6-8892055AE21C}"/>
          </ac:spMkLst>
        </pc:spChg>
        <pc:spChg chg="del">
          <ac:chgData name="Luis Fabrizzio" userId="de63ef7808dba9a4" providerId="LiveId" clId="{BB0D80A2-9091-4495-86E2-934C0D18C9BD}" dt="2023-07-20T22:27:42.199" v="474" actId="22"/>
          <ac:spMkLst>
            <pc:docMk/>
            <pc:sldMk cId="2090305760" sldId="269"/>
            <ac:spMk id="3" creationId="{863513B1-49F0-008E-9DD2-867CC8F6AD2B}"/>
          </ac:spMkLst>
        </pc:spChg>
        <pc:spChg chg="add">
          <ac:chgData name="Luis Fabrizzio" userId="de63ef7808dba9a4" providerId="LiveId" clId="{BB0D80A2-9091-4495-86E2-934C0D18C9BD}" dt="2023-07-20T22:27:45.113" v="475" actId="26606"/>
          <ac:spMkLst>
            <pc:docMk/>
            <pc:sldMk cId="2090305760" sldId="269"/>
            <ac:spMk id="10" creationId="{32BC26D8-82FB-445E-AA49-62A77D7C1EE0}"/>
          </ac:spMkLst>
        </pc:spChg>
        <pc:spChg chg="add">
          <ac:chgData name="Luis Fabrizzio" userId="de63ef7808dba9a4" providerId="LiveId" clId="{BB0D80A2-9091-4495-86E2-934C0D18C9BD}" dt="2023-07-20T22:27:45.113" v="475" actId="26606"/>
          <ac:spMkLst>
            <pc:docMk/>
            <pc:sldMk cId="2090305760" sldId="269"/>
            <ac:spMk id="12" creationId="{CB44330D-EA18-4254-AA95-EB49948539B8}"/>
          </ac:spMkLst>
        </pc:spChg>
        <pc:picChg chg="add mod ord">
          <ac:chgData name="Luis Fabrizzio" userId="de63ef7808dba9a4" providerId="LiveId" clId="{BB0D80A2-9091-4495-86E2-934C0D18C9BD}" dt="2023-07-20T22:27:45.113" v="475" actId="26606"/>
          <ac:picMkLst>
            <pc:docMk/>
            <pc:sldMk cId="2090305760" sldId="269"/>
            <ac:picMk id="5" creationId="{CCE131C9-2F66-177C-25AA-FF71588B2CCA}"/>
          </ac:picMkLst>
        </pc:picChg>
      </pc:sldChg>
      <pc:sldChg chg="addSp delSp modSp new mod setBg">
        <pc:chgData name="Luis Fabrizzio" userId="de63ef7808dba9a4" providerId="LiveId" clId="{BB0D80A2-9091-4495-86E2-934C0D18C9BD}" dt="2023-07-20T22:29:16.938" v="478" actId="26606"/>
        <pc:sldMkLst>
          <pc:docMk/>
          <pc:sldMk cId="643737810" sldId="270"/>
        </pc:sldMkLst>
        <pc:spChg chg="del">
          <ac:chgData name="Luis Fabrizzio" userId="de63ef7808dba9a4" providerId="LiveId" clId="{BB0D80A2-9091-4495-86E2-934C0D18C9BD}" dt="2023-07-20T22:29:16.938" v="478" actId="26606"/>
          <ac:spMkLst>
            <pc:docMk/>
            <pc:sldMk cId="643737810" sldId="270"/>
            <ac:spMk id="2" creationId="{460A2BA2-8D37-647D-4ABA-BAA1037E794A}"/>
          </ac:spMkLst>
        </pc:spChg>
        <pc:spChg chg="del">
          <ac:chgData name="Luis Fabrizzio" userId="de63ef7808dba9a4" providerId="LiveId" clId="{BB0D80A2-9091-4495-86E2-934C0D18C9BD}" dt="2023-07-20T22:29:13.669" v="477" actId="22"/>
          <ac:spMkLst>
            <pc:docMk/>
            <pc:sldMk cId="643737810" sldId="270"/>
            <ac:spMk id="3" creationId="{6F0DB632-03AD-2C0A-3094-F659E7C677FB}"/>
          </ac:spMkLst>
        </pc:spChg>
        <pc:spChg chg="add">
          <ac:chgData name="Luis Fabrizzio" userId="de63ef7808dba9a4" providerId="LiveId" clId="{BB0D80A2-9091-4495-86E2-934C0D18C9BD}" dt="2023-07-20T22:29:16.938" v="478" actId="26606"/>
          <ac:spMkLst>
            <pc:docMk/>
            <pc:sldMk cId="643737810" sldId="270"/>
            <ac:spMk id="10" creationId="{E5093ECC-8BEB-4546-A80D-0B48876623DE}"/>
          </ac:spMkLst>
        </pc:spChg>
        <pc:picChg chg="add mod ord">
          <ac:chgData name="Luis Fabrizzio" userId="de63ef7808dba9a4" providerId="LiveId" clId="{BB0D80A2-9091-4495-86E2-934C0D18C9BD}" dt="2023-07-20T22:29:16.938" v="478" actId="26606"/>
          <ac:picMkLst>
            <pc:docMk/>
            <pc:sldMk cId="643737810" sldId="270"/>
            <ac:picMk id="5" creationId="{B12D0295-0A1F-35C8-3387-F89E7B9EF951}"/>
          </ac:picMkLst>
        </pc:picChg>
      </pc:sldChg>
      <pc:sldChg chg="addSp delSp modSp new mod setBg">
        <pc:chgData name="Luis Fabrizzio" userId="de63ef7808dba9a4" providerId="LiveId" clId="{BB0D80A2-9091-4495-86E2-934C0D18C9BD}" dt="2023-07-20T22:40:01.023" v="517" actId="14100"/>
        <pc:sldMkLst>
          <pc:docMk/>
          <pc:sldMk cId="776819715" sldId="271"/>
        </pc:sldMkLst>
        <pc:spChg chg="del">
          <ac:chgData name="Luis Fabrizzio" userId="de63ef7808dba9a4" providerId="LiveId" clId="{BB0D80A2-9091-4495-86E2-934C0D18C9BD}" dt="2023-07-20T22:38:00.273" v="507" actId="26606"/>
          <ac:spMkLst>
            <pc:docMk/>
            <pc:sldMk cId="776819715" sldId="271"/>
            <ac:spMk id="2" creationId="{EED9A790-B5A2-1ADD-E812-580F43FBFD2C}"/>
          </ac:spMkLst>
        </pc:spChg>
        <pc:spChg chg="del">
          <ac:chgData name="Luis Fabrizzio" userId="de63ef7808dba9a4" providerId="LiveId" clId="{BB0D80A2-9091-4495-86E2-934C0D18C9BD}" dt="2023-07-20T22:37:53.672" v="506" actId="22"/>
          <ac:spMkLst>
            <pc:docMk/>
            <pc:sldMk cId="776819715" sldId="271"/>
            <ac:spMk id="3" creationId="{2302D68B-AE97-F8BE-449E-B1735571334D}"/>
          </ac:spMkLst>
        </pc:spChg>
        <pc:spChg chg="add del mod">
          <ac:chgData name="Luis Fabrizzio" userId="de63ef7808dba9a4" providerId="LiveId" clId="{BB0D80A2-9091-4495-86E2-934C0D18C9BD}" dt="2023-07-20T22:39:42.337" v="512" actId="22"/>
          <ac:spMkLst>
            <pc:docMk/>
            <pc:sldMk cId="776819715" sldId="271"/>
            <ac:spMk id="7" creationId="{00572ABE-3A6A-5CF0-F172-343F15856646}"/>
          </ac:spMkLst>
        </pc:spChg>
        <pc:spChg chg="add del">
          <ac:chgData name="Luis Fabrizzio" userId="de63ef7808dba9a4" providerId="LiveId" clId="{BB0D80A2-9091-4495-86E2-934C0D18C9BD}" dt="2023-07-20T22:38:10.313" v="510" actId="26606"/>
          <ac:spMkLst>
            <pc:docMk/>
            <pc:sldMk cId="776819715" sldId="271"/>
            <ac:spMk id="10" creationId="{AB8C311F-7253-4AED-9701-7FC0708C41C7}"/>
          </ac:spMkLst>
        </pc:spChg>
        <pc:spChg chg="add del">
          <ac:chgData name="Luis Fabrizzio" userId="de63ef7808dba9a4" providerId="LiveId" clId="{BB0D80A2-9091-4495-86E2-934C0D18C9BD}" dt="2023-07-20T22:38:10.313" v="510" actId="26606"/>
          <ac:spMkLst>
            <pc:docMk/>
            <pc:sldMk cId="776819715" sldId="271"/>
            <ac:spMk id="12" creationId="{E2384209-CB15-4CDF-9D31-C44FD9A3F20D}"/>
          </ac:spMkLst>
        </pc:spChg>
        <pc:spChg chg="add del">
          <ac:chgData name="Luis Fabrizzio" userId="de63ef7808dba9a4" providerId="LiveId" clId="{BB0D80A2-9091-4495-86E2-934C0D18C9BD}" dt="2023-07-20T22:38:10.313" v="510" actId="26606"/>
          <ac:spMkLst>
            <pc:docMk/>
            <pc:sldMk cId="776819715" sldId="271"/>
            <ac:spMk id="14" creationId="{2633B3B5-CC90-43F0-8714-D31D1F3F0209}"/>
          </ac:spMkLst>
        </pc:spChg>
        <pc:spChg chg="add del">
          <ac:chgData name="Luis Fabrizzio" userId="de63ef7808dba9a4" providerId="LiveId" clId="{BB0D80A2-9091-4495-86E2-934C0D18C9BD}" dt="2023-07-20T22:38:10.313" v="510" actId="26606"/>
          <ac:spMkLst>
            <pc:docMk/>
            <pc:sldMk cId="776819715" sldId="271"/>
            <ac:spMk id="16" creationId="{A8D57A06-A426-446D-B02C-A2DC6B62E45E}"/>
          </ac:spMkLst>
        </pc:spChg>
        <pc:spChg chg="add del">
          <ac:chgData name="Luis Fabrizzio" userId="de63ef7808dba9a4" providerId="LiveId" clId="{BB0D80A2-9091-4495-86E2-934C0D18C9BD}" dt="2023-07-20T22:38:10.303" v="509" actId="26606"/>
          <ac:spMkLst>
            <pc:docMk/>
            <pc:sldMk cId="776819715" sldId="271"/>
            <ac:spMk id="21" creationId="{AB8C311F-7253-4AED-9701-7FC0708C41C7}"/>
          </ac:spMkLst>
        </pc:spChg>
        <pc:spChg chg="add del">
          <ac:chgData name="Luis Fabrizzio" userId="de63ef7808dba9a4" providerId="LiveId" clId="{BB0D80A2-9091-4495-86E2-934C0D18C9BD}" dt="2023-07-20T22:38:10.303" v="509" actId="26606"/>
          <ac:spMkLst>
            <pc:docMk/>
            <pc:sldMk cId="776819715" sldId="271"/>
            <ac:spMk id="23" creationId="{E2384209-CB15-4CDF-9D31-C44FD9A3F20D}"/>
          </ac:spMkLst>
        </pc:spChg>
        <pc:spChg chg="add del">
          <ac:chgData name="Luis Fabrizzio" userId="de63ef7808dba9a4" providerId="LiveId" clId="{BB0D80A2-9091-4495-86E2-934C0D18C9BD}" dt="2023-07-20T22:38:10.303" v="509" actId="26606"/>
          <ac:spMkLst>
            <pc:docMk/>
            <pc:sldMk cId="776819715" sldId="271"/>
            <ac:spMk id="25" creationId="{2633B3B5-CC90-43F0-8714-D31D1F3F0209}"/>
          </ac:spMkLst>
        </pc:spChg>
        <pc:spChg chg="add del">
          <ac:chgData name="Luis Fabrizzio" userId="de63ef7808dba9a4" providerId="LiveId" clId="{BB0D80A2-9091-4495-86E2-934C0D18C9BD}" dt="2023-07-20T22:38:10.303" v="509" actId="26606"/>
          <ac:spMkLst>
            <pc:docMk/>
            <pc:sldMk cId="776819715" sldId="271"/>
            <ac:spMk id="27" creationId="{A8D57A06-A426-446D-B02C-A2DC6B62E45E}"/>
          </ac:spMkLst>
        </pc:spChg>
        <pc:spChg chg="add del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29" creationId="{AB8C311F-7253-4AED-9701-7FC0708C41C7}"/>
          </ac:spMkLst>
        </pc:spChg>
        <pc:spChg chg="add del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30" creationId="{FD073016-B734-483B-8953-5BADEE145112}"/>
          </ac:spMkLst>
        </pc:spChg>
        <pc:spChg chg="add del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31" creationId="{90A7EAB6-59D3-4325-8DE6-E0CA4009CE53}"/>
          </ac:spMkLst>
        </pc:spChg>
        <pc:spChg chg="add del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32" creationId="{A8D57A06-A426-446D-B02C-A2DC6B62E45E}"/>
          </ac:spMkLst>
        </pc:spChg>
        <pc:spChg chg="add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37" creationId="{32BC26D8-82FB-445E-AA49-62A77D7C1EE0}"/>
          </ac:spMkLst>
        </pc:spChg>
        <pc:spChg chg="add">
          <ac:chgData name="Luis Fabrizzio" userId="de63ef7808dba9a4" providerId="LiveId" clId="{BB0D80A2-9091-4495-86E2-934C0D18C9BD}" dt="2023-07-20T22:39:44.793" v="513" actId="26606"/>
          <ac:spMkLst>
            <pc:docMk/>
            <pc:sldMk cId="776819715" sldId="271"/>
            <ac:spMk id="39" creationId="{CB44330D-EA18-4254-AA95-EB49948539B8}"/>
          </ac:spMkLst>
        </pc:spChg>
        <pc:picChg chg="add del mod ord">
          <ac:chgData name="Luis Fabrizzio" userId="de63ef7808dba9a4" providerId="LiveId" clId="{BB0D80A2-9091-4495-86E2-934C0D18C9BD}" dt="2023-07-20T22:39:37.970" v="511" actId="478"/>
          <ac:picMkLst>
            <pc:docMk/>
            <pc:sldMk cId="776819715" sldId="271"/>
            <ac:picMk id="5" creationId="{7E8E1299-F01E-B864-B719-0A416889046E}"/>
          </ac:picMkLst>
        </pc:picChg>
        <pc:picChg chg="add mod ord">
          <ac:chgData name="Luis Fabrizzio" userId="de63ef7808dba9a4" providerId="LiveId" clId="{BB0D80A2-9091-4495-86E2-934C0D18C9BD}" dt="2023-07-20T22:40:01.023" v="517" actId="14100"/>
          <ac:picMkLst>
            <pc:docMk/>
            <pc:sldMk cId="776819715" sldId="271"/>
            <ac:picMk id="9" creationId="{238D302D-4B2A-0283-BCB0-BD363C618C4C}"/>
          </ac:picMkLst>
        </pc:picChg>
      </pc:sldChg>
      <pc:sldChg chg="addSp delSp modSp new del mod setBg addAnim">
        <pc:chgData name="Luis Fabrizzio" userId="de63ef7808dba9a4" providerId="LiveId" clId="{BB0D80A2-9091-4495-86E2-934C0D18C9BD}" dt="2023-07-20T22:47:13.741" v="548" actId="2696"/>
        <pc:sldMkLst>
          <pc:docMk/>
          <pc:sldMk cId="3465839052" sldId="272"/>
        </pc:sldMkLst>
        <pc:spChg chg="mod ord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2" creationId="{8D5C61F1-D714-54E7-9987-CFA47B389AA2}"/>
          </ac:spMkLst>
        </pc:spChg>
        <pc:spChg chg="del">
          <ac:chgData name="Luis Fabrizzio" userId="de63ef7808dba9a4" providerId="LiveId" clId="{BB0D80A2-9091-4495-86E2-934C0D18C9BD}" dt="2023-07-20T22:46:13.813" v="540" actId="26606"/>
          <ac:spMkLst>
            <pc:docMk/>
            <pc:sldMk cId="3465839052" sldId="272"/>
            <ac:spMk id="3" creationId="{78C87789-91CD-19EA-CFC6-C4738608A511}"/>
          </ac:spMkLst>
        </pc:spChg>
        <pc:spChg chg="add del">
          <ac:chgData name="Luis Fabrizzio" userId="de63ef7808dba9a4" providerId="LiveId" clId="{BB0D80A2-9091-4495-86E2-934C0D18C9BD}" dt="2023-07-20T22:46:19.820" v="541" actId="26606"/>
          <ac:spMkLst>
            <pc:docMk/>
            <pc:sldMk cId="3465839052" sldId="272"/>
            <ac:spMk id="9" creationId="{ECC07320-C2CA-4E29-8481-9D9E143C7788}"/>
          </ac:spMkLst>
        </pc:spChg>
        <pc:spChg chg="add del">
          <ac:chgData name="Luis Fabrizzio" userId="de63ef7808dba9a4" providerId="LiveId" clId="{BB0D80A2-9091-4495-86E2-934C0D18C9BD}" dt="2023-07-20T22:46:19.820" v="541" actId="26606"/>
          <ac:spMkLst>
            <pc:docMk/>
            <pc:sldMk cId="3465839052" sldId="272"/>
            <ac:spMk id="11" creationId="{178FB36B-5BFE-42CA-BC60-1115E0D95EEC}"/>
          </ac:spMkLst>
        </pc:spChg>
        <pc:spChg chg="add del">
          <ac:chgData name="Luis Fabrizzio" userId="de63ef7808dba9a4" providerId="LiveId" clId="{BB0D80A2-9091-4495-86E2-934C0D18C9BD}" dt="2023-07-20T22:46:29.054" v="544" actId="26606"/>
          <ac:spMkLst>
            <pc:docMk/>
            <pc:sldMk cId="3465839052" sldId="272"/>
            <ac:spMk id="16" creationId="{ECC07320-C2CA-4E29-8481-9D9E143C7788}"/>
          </ac:spMkLst>
        </pc:spChg>
        <pc:spChg chg="add del">
          <ac:chgData name="Luis Fabrizzio" userId="de63ef7808dba9a4" providerId="LiveId" clId="{BB0D80A2-9091-4495-86E2-934C0D18C9BD}" dt="2023-07-20T22:46:29.054" v="544" actId="26606"/>
          <ac:spMkLst>
            <pc:docMk/>
            <pc:sldMk cId="3465839052" sldId="272"/>
            <ac:spMk id="18" creationId="{178FB36B-5BFE-42CA-BC60-1115E0D95EEC}"/>
          </ac:spMkLst>
        </pc:spChg>
        <pc:spChg chg="add del">
          <ac:chgData name="Luis Fabrizzio" userId="de63ef7808dba9a4" providerId="LiveId" clId="{BB0D80A2-9091-4495-86E2-934C0D18C9BD}" dt="2023-07-20T22:46:35.620" v="545" actId="26606"/>
          <ac:spMkLst>
            <pc:docMk/>
            <pc:sldMk cId="3465839052" sldId="272"/>
            <ac:spMk id="24" creationId="{9089EED9-F54D-4F20-A2C6-949DE4176959}"/>
          </ac:spMkLst>
        </pc:spChg>
        <pc:spChg chg="add del">
          <ac:chgData name="Luis Fabrizzio" userId="de63ef7808dba9a4" providerId="LiveId" clId="{BB0D80A2-9091-4495-86E2-934C0D18C9BD}" dt="2023-07-20T22:46:35.620" v="545" actId="26606"/>
          <ac:spMkLst>
            <pc:docMk/>
            <pc:sldMk cId="3465839052" sldId="272"/>
            <ac:spMk id="26" creationId="{7E46F721-3785-414D-8697-16AF490E6806}"/>
          </ac:spMkLst>
        </pc:spChg>
        <pc:spChg chg="add del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31" creationId="{C1DD1A8A-57D5-4A81-AD04-532B043C5611}"/>
          </ac:spMkLst>
        </pc:spChg>
        <pc:spChg chg="add del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33" creationId="{007891EC-4501-44ED-A8C8-B11B6DB767AB}"/>
          </ac:spMkLst>
        </pc:spChg>
        <pc:spChg chg="add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38" creationId="{94714483-7072-431F-9DBE-87F44E4D44BC}"/>
          </ac:spMkLst>
        </pc:spChg>
        <pc:spChg chg="add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40" creationId="{495892E1-F4A5-4991-AC52-4F417B14A2A2}"/>
          </ac:spMkLst>
        </pc:spChg>
        <pc:spChg chg="add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50" creationId="{E2683E3F-F855-4549-84F8-42064EC0F247}"/>
          </ac:spMkLst>
        </pc:spChg>
        <pc:spChg chg="add">
          <ac:chgData name="Luis Fabrizzio" userId="de63ef7808dba9a4" providerId="LiveId" clId="{BB0D80A2-9091-4495-86E2-934C0D18C9BD}" dt="2023-07-20T22:47:05.382" v="546" actId="26606"/>
          <ac:spMkLst>
            <pc:docMk/>
            <pc:sldMk cId="3465839052" sldId="272"/>
            <ac:spMk id="58" creationId="{832F3179-0CD5-40C8-9939-D8355006F7BA}"/>
          </ac:spMkLst>
        </pc:spChg>
        <pc:grpChg chg="add">
          <ac:chgData name="Luis Fabrizzio" userId="de63ef7808dba9a4" providerId="LiveId" clId="{BB0D80A2-9091-4495-86E2-934C0D18C9BD}" dt="2023-07-20T22:47:05.382" v="546" actId="26606"/>
          <ac:grpSpMkLst>
            <pc:docMk/>
            <pc:sldMk cId="3465839052" sldId="272"/>
            <ac:grpSpMk id="42" creationId="{ACF597F8-76AA-44FA-8E6A-06223B66C0DD}"/>
          </ac:grpSpMkLst>
        </pc:grpChg>
        <pc:grpChg chg="add">
          <ac:chgData name="Luis Fabrizzio" userId="de63ef7808dba9a4" providerId="LiveId" clId="{BB0D80A2-9091-4495-86E2-934C0D18C9BD}" dt="2023-07-20T22:47:05.382" v="546" actId="26606"/>
          <ac:grpSpMkLst>
            <pc:docMk/>
            <pc:sldMk cId="3465839052" sldId="272"/>
            <ac:grpSpMk id="52" creationId="{8FC90B1E-0223-4440-AF22-8F32F6F0C7D2}"/>
          </ac:grpSpMkLst>
        </pc:grpChg>
        <pc:grpChg chg="add">
          <ac:chgData name="Luis Fabrizzio" userId="de63ef7808dba9a4" providerId="LiveId" clId="{BB0D80A2-9091-4495-86E2-934C0D18C9BD}" dt="2023-07-20T22:47:05.382" v="546" actId="26606"/>
          <ac:grpSpMkLst>
            <pc:docMk/>
            <pc:sldMk cId="3465839052" sldId="272"/>
            <ac:grpSpMk id="60" creationId="{11CE155D-684B-4F5E-B835-C52765E310E7}"/>
          </ac:grpSpMkLst>
        </pc:grpChg>
        <pc:picChg chg="add del">
          <ac:chgData name="Luis Fabrizzio" userId="de63ef7808dba9a4" providerId="LiveId" clId="{BB0D80A2-9091-4495-86E2-934C0D18C9BD}" dt="2023-07-20T22:46:26.157" v="543" actId="478"/>
          <ac:picMkLst>
            <pc:docMk/>
            <pc:sldMk cId="3465839052" sldId="272"/>
            <ac:picMk id="5" creationId="{CBD9BFD7-FBED-D68C-6353-9E76ED37967B}"/>
          </ac:picMkLst>
        </pc:picChg>
        <pc:picChg chg="add mod">
          <ac:chgData name="Luis Fabrizzio" userId="de63ef7808dba9a4" providerId="LiveId" clId="{BB0D80A2-9091-4495-86E2-934C0D18C9BD}" dt="2023-07-20T22:47:05.382" v="546" actId="26606"/>
          <ac:picMkLst>
            <pc:docMk/>
            <pc:sldMk cId="3465839052" sldId="272"/>
            <ac:picMk id="20" creationId="{59609748-3796-D711-7DDB-15B17787571C}"/>
          </ac:picMkLst>
        </pc:picChg>
      </pc:sldChg>
      <pc:sldChg chg="addSp delSp modSp new mod ord setBg addAnim setClrOvrMap">
        <pc:chgData name="Luis Fabrizzio" userId="de63ef7808dba9a4" providerId="LiveId" clId="{BB0D80A2-9091-4495-86E2-934C0D18C9BD}" dt="2023-07-20T22:47:33.761" v="566"/>
        <pc:sldMkLst>
          <pc:docMk/>
          <pc:sldMk cId="2428399128" sldId="273"/>
        </pc:sldMkLst>
        <pc:spChg chg="mod ord">
          <ac:chgData name="Luis Fabrizzio" userId="de63ef7808dba9a4" providerId="LiveId" clId="{BB0D80A2-9091-4495-86E2-934C0D18C9BD}" dt="2023-07-20T22:47:33.760" v="565" actId="26606"/>
          <ac:spMkLst>
            <pc:docMk/>
            <pc:sldMk cId="2428399128" sldId="273"/>
            <ac:spMk id="2" creationId="{08F442B0-4E39-627B-CE38-73E52F1F4886}"/>
          </ac:spMkLst>
        </pc:spChg>
        <pc:spChg chg="del mod">
          <ac:chgData name="Luis Fabrizzio" userId="de63ef7808dba9a4" providerId="LiveId" clId="{BB0D80A2-9091-4495-86E2-934C0D18C9BD}" dt="2023-07-20T22:47:23.749" v="563" actId="478"/>
          <ac:spMkLst>
            <pc:docMk/>
            <pc:sldMk cId="2428399128" sldId="273"/>
            <ac:spMk id="3" creationId="{7B55E093-59F4-7D19-85E6-1141A7E49A73}"/>
          </ac:spMkLst>
        </pc:spChg>
        <pc:spChg chg="add del">
          <ac:chgData name="Luis Fabrizzio" userId="de63ef7808dba9a4" providerId="LiveId" clId="{BB0D80A2-9091-4495-86E2-934C0D18C9BD}" dt="2023-07-20T22:47:33.760" v="565" actId="26606"/>
          <ac:spMkLst>
            <pc:docMk/>
            <pc:sldMk cId="2428399128" sldId="273"/>
            <ac:spMk id="8" creationId="{9089EED9-F54D-4F20-A2C6-949DE4176959}"/>
          </ac:spMkLst>
        </pc:spChg>
        <pc:spChg chg="add del">
          <ac:chgData name="Luis Fabrizzio" userId="de63ef7808dba9a4" providerId="LiveId" clId="{BB0D80A2-9091-4495-86E2-934C0D18C9BD}" dt="2023-07-20T22:47:33.760" v="565" actId="26606"/>
          <ac:spMkLst>
            <pc:docMk/>
            <pc:sldMk cId="2428399128" sldId="273"/>
            <ac:spMk id="10" creationId="{7E46F721-3785-414D-8697-16AF490E6806}"/>
          </ac:spMkLst>
        </pc:spChg>
        <pc:picChg chg="add mod">
          <ac:chgData name="Luis Fabrizzio" userId="de63ef7808dba9a4" providerId="LiveId" clId="{BB0D80A2-9091-4495-86E2-934C0D18C9BD}" dt="2023-07-20T22:47:33.760" v="565" actId="26606"/>
          <ac:picMkLst>
            <pc:docMk/>
            <pc:sldMk cId="2428399128" sldId="273"/>
            <ac:picMk id="4" creationId="{32549F04-9FBB-CB13-77BC-C37127CE8BB1}"/>
          </ac:picMkLst>
        </pc:picChg>
      </pc:sldChg>
      <pc:sldChg chg="addSp delSp modSp new mod ord setBg addAnim setClrOvrMap">
        <pc:chgData name="Luis Fabrizzio" userId="de63ef7808dba9a4" providerId="LiveId" clId="{BB0D80A2-9091-4495-86E2-934C0D18C9BD}" dt="2023-07-20T23:31:03.018" v="590"/>
        <pc:sldMkLst>
          <pc:docMk/>
          <pc:sldMk cId="2949142235" sldId="274"/>
        </pc:sldMkLst>
        <pc:spChg chg="mod">
          <ac:chgData name="Luis Fabrizzio" userId="de63ef7808dba9a4" providerId="LiveId" clId="{BB0D80A2-9091-4495-86E2-934C0D18C9BD}" dt="2023-07-20T22:48:42.631" v="587" actId="26606"/>
          <ac:spMkLst>
            <pc:docMk/>
            <pc:sldMk cId="2949142235" sldId="274"/>
            <ac:spMk id="2" creationId="{EA1E1AC0-673E-3147-A988-EF2F3EFAA4CB}"/>
          </ac:spMkLst>
        </pc:spChg>
        <pc:spChg chg="add del">
          <ac:chgData name="Luis Fabrizzio" userId="de63ef7808dba9a4" providerId="LiveId" clId="{BB0D80A2-9091-4495-86E2-934C0D18C9BD}" dt="2023-07-20T22:48:38.048" v="586" actId="26606"/>
          <ac:spMkLst>
            <pc:docMk/>
            <pc:sldMk cId="2949142235" sldId="274"/>
            <ac:spMk id="3" creationId="{B0699A2C-1E89-8237-5877-511BFBD2A378}"/>
          </ac:spMkLst>
        </pc:spChg>
        <pc:spChg chg="add del">
          <ac:chgData name="Luis Fabrizzio" userId="de63ef7808dba9a4" providerId="LiveId" clId="{BB0D80A2-9091-4495-86E2-934C0D18C9BD}" dt="2023-07-20T22:48:42.631" v="587" actId="26606"/>
          <ac:spMkLst>
            <pc:docMk/>
            <pc:sldMk cId="2949142235" sldId="274"/>
            <ac:spMk id="9" creationId="{71B2258F-86CA-4D4D-8270-BC05FCDEBFB3}"/>
          </ac:spMkLst>
        </pc:spChg>
        <pc:picChg chg="add del">
          <ac:chgData name="Luis Fabrizzio" userId="de63ef7808dba9a4" providerId="LiveId" clId="{BB0D80A2-9091-4495-86E2-934C0D18C9BD}" dt="2023-07-20T22:48:38.041" v="585" actId="26606"/>
          <ac:picMkLst>
            <pc:docMk/>
            <pc:sldMk cId="2949142235" sldId="274"/>
            <ac:picMk id="5" creationId="{7EF28D26-BE7F-4638-4537-87FF3E3AD517}"/>
          </ac:picMkLst>
        </pc:picChg>
        <pc:picChg chg="add mod">
          <ac:chgData name="Luis Fabrizzio" userId="de63ef7808dba9a4" providerId="LiveId" clId="{BB0D80A2-9091-4495-86E2-934C0D18C9BD}" dt="2023-07-20T22:48:42.631" v="587" actId="26606"/>
          <ac:picMkLst>
            <pc:docMk/>
            <pc:sldMk cId="2949142235" sldId="274"/>
            <ac:picMk id="7" creationId="{E13373FD-6F6B-6A2D-28FE-6033A7BA000B}"/>
          </ac:picMkLst>
        </pc:picChg>
      </pc:sldChg>
      <pc:sldChg chg="addSp delSp modSp new mod setBg">
        <pc:chgData name="Luis Fabrizzio" userId="de63ef7808dba9a4" providerId="LiveId" clId="{BB0D80A2-9091-4495-86E2-934C0D18C9BD}" dt="2023-07-20T23:39:37.694" v="623" actId="1076"/>
        <pc:sldMkLst>
          <pc:docMk/>
          <pc:sldMk cId="2434433393" sldId="275"/>
        </pc:sldMkLst>
        <pc:spChg chg="del">
          <ac:chgData name="Luis Fabrizzio" userId="de63ef7808dba9a4" providerId="LiveId" clId="{BB0D80A2-9091-4495-86E2-934C0D18C9BD}" dt="2023-07-20T23:36:52.369" v="593" actId="478"/>
          <ac:spMkLst>
            <pc:docMk/>
            <pc:sldMk cId="2434433393" sldId="275"/>
            <ac:spMk id="2" creationId="{8B48D1A7-C215-DE15-B4FB-D840E1680D4A}"/>
          </ac:spMkLst>
        </pc:spChg>
        <pc:spChg chg="del">
          <ac:chgData name="Luis Fabrizzio" userId="de63ef7808dba9a4" providerId="LiveId" clId="{BB0D80A2-9091-4495-86E2-934C0D18C9BD}" dt="2023-07-20T23:36:47.266" v="592" actId="22"/>
          <ac:spMkLst>
            <pc:docMk/>
            <pc:sldMk cId="2434433393" sldId="275"/>
            <ac:spMk id="3" creationId="{378EB830-6FEA-FC99-0F39-BAD76E53FC6D}"/>
          </ac:spMkLst>
        </pc:spChg>
        <pc:spChg chg="add del">
          <ac:chgData name="Luis Fabrizzio" userId="de63ef7808dba9a4" providerId="LiveId" clId="{BB0D80A2-9091-4495-86E2-934C0D18C9BD}" dt="2023-07-20T23:38:27.677" v="605" actId="478"/>
          <ac:spMkLst>
            <pc:docMk/>
            <pc:sldMk cId="2434433393" sldId="275"/>
            <ac:spMk id="13" creationId="{7AECDBB0-3ED3-C491-B141-55DD3258E2FC}"/>
          </ac:spMkLst>
        </pc:spChg>
        <pc:spChg chg="add del">
          <ac:chgData name="Luis Fabrizzio" userId="de63ef7808dba9a4" providerId="LiveId" clId="{BB0D80A2-9091-4495-86E2-934C0D18C9BD}" dt="2023-07-20T23:38:32.117" v="606" actId="26606"/>
          <ac:spMkLst>
            <pc:docMk/>
            <pc:sldMk cId="2434433393" sldId="275"/>
            <ac:spMk id="16" creationId="{C3896A03-3945-419A-B66B-4EE266EDD152}"/>
          </ac:spMkLst>
        </pc:spChg>
        <pc:spChg chg="add del">
          <ac:chgData name="Luis Fabrizzio" userId="de63ef7808dba9a4" providerId="LiveId" clId="{BB0D80A2-9091-4495-86E2-934C0D18C9BD}" dt="2023-07-20T23:38:32.117" v="606" actId="26606"/>
          <ac:spMkLst>
            <pc:docMk/>
            <pc:sldMk cId="2434433393" sldId="275"/>
            <ac:spMk id="18" creationId="{B34F5AD2-EDBD-4BBD-A55C-EAFFD0C7097A}"/>
          </ac:spMkLst>
        </pc:spChg>
        <pc:spChg chg="add del">
          <ac:chgData name="Luis Fabrizzio" userId="de63ef7808dba9a4" providerId="LiveId" clId="{BB0D80A2-9091-4495-86E2-934C0D18C9BD}" dt="2023-07-20T23:38:32.117" v="606" actId="26606"/>
          <ac:spMkLst>
            <pc:docMk/>
            <pc:sldMk cId="2434433393" sldId="275"/>
            <ac:spMk id="20" creationId="{450D3AD2-FA80-415F-A9CE-54D884561CD7}"/>
          </ac:spMkLst>
        </pc:spChg>
        <pc:spChg chg="add del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25" creationId="{AA3CC463-F933-4AC4-86E1-5AC14B0C3163}"/>
          </ac:spMkLst>
        </pc:spChg>
        <pc:spChg chg="add del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27" creationId="{6025D2DB-A12A-44DB-B00E-F4D622329EDD}"/>
          </ac:spMkLst>
        </pc:spChg>
        <pc:spChg chg="add del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29" creationId="{CE7E7877-F64E-4EEA-B778-138031EFF874}"/>
          </ac:spMkLst>
        </pc:spChg>
        <pc:spChg chg="add del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31" creationId="{7DD6C4F3-70FD-4F13-919C-702EE4886499}"/>
          </ac:spMkLst>
        </pc:spChg>
        <pc:spChg chg="add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36" creationId="{BFDC535F-AC0A-417D-96AB-6706BECACD95}"/>
          </ac:spMkLst>
        </pc:spChg>
        <pc:spChg chg="add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38" creationId="{97AAAF8E-31DB-4148-8FCA-4D8233D691C6}"/>
          </ac:spMkLst>
        </pc:spChg>
        <pc:spChg chg="add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40" creationId="{AA274328-4774-4DF9-BA53-452565122FBB}"/>
          </ac:spMkLst>
        </pc:spChg>
        <pc:spChg chg="add">
          <ac:chgData name="Luis Fabrizzio" userId="de63ef7808dba9a4" providerId="LiveId" clId="{BB0D80A2-9091-4495-86E2-934C0D18C9BD}" dt="2023-07-20T23:39:19.631" v="618" actId="26606"/>
          <ac:spMkLst>
            <pc:docMk/>
            <pc:sldMk cId="2434433393" sldId="275"/>
            <ac:spMk id="42" creationId="{01C7B46D-2FEF-4FAA-915B-8B21A66BB647}"/>
          </ac:spMkLst>
        </pc:spChg>
        <pc:picChg chg="add mod ord">
          <ac:chgData name="Luis Fabrizzio" userId="de63ef7808dba9a4" providerId="LiveId" clId="{BB0D80A2-9091-4495-86E2-934C0D18C9BD}" dt="2023-07-20T23:39:37.694" v="623" actId="1076"/>
          <ac:picMkLst>
            <pc:docMk/>
            <pc:sldMk cId="2434433393" sldId="275"/>
            <ac:picMk id="5" creationId="{AC101BEC-339A-8906-AD15-8E5BBC8CF41C}"/>
          </ac:picMkLst>
        </pc:picChg>
        <pc:picChg chg="add mod ord">
          <ac:chgData name="Luis Fabrizzio" userId="de63ef7808dba9a4" providerId="LiveId" clId="{BB0D80A2-9091-4495-86E2-934C0D18C9BD}" dt="2023-07-20T23:39:19.631" v="618" actId="26606"/>
          <ac:picMkLst>
            <pc:docMk/>
            <pc:sldMk cId="2434433393" sldId="275"/>
            <ac:picMk id="7" creationId="{43C46659-FE11-6B2A-1132-E799BC263626}"/>
          </ac:picMkLst>
        </pc:picChg>
        <pc:picChg chg="add mod">
          <ac:chgData name="Luis Fabrizzio" userId="de63ef7808dba9a4" providerId="LiveId" clId="{BB0D80A2-9091-4495-86E2-934C0D18C9BD}" dt="2023-07-20T23:39:19.631" v="618" actId="26606"/>
          <ac:picMkLst>
            <pc:docMk/>
            <pc:sldMk cId="2434433393" sldId="275"/>
            <ac:picMk id="9" creationId="{39A91AC5-B3B3-B656-A5AF-F07C999A347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AD3B1-0FD7-4201-B040-207F5708423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B0DEC97-D9A6-4455-8098-82AC7B8A9AB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-Scikit Learn</a:t>
          </a:r>
        </a:p>
      </dgm:t>
    </dgm:pt>
    <dgm:pt modelId="{EA341F54-870E-45BC-9D06-DCBFB6E9A008}" type="parTrans" cxnId="{ED4BDC5A-1135-4560-9A77-92764D555553}">
      <dgm:prSet/>
      <dgm:spPr/>
      <dgm:t>
        <a:bodyPr/>
        <a:lstStyle/>
        <a:p>
          <a:endParaRPr lang="en-US"/>
        </a:p>
      </dgm:t>
    </dgm:pt>
    <dgm:pt modelId="{9CA1160A-D6FA-4342-8F96-A9307330AD91}" type="sibTrans" cxnId="{ED4BDC5A-1135-4560-9A77-92764D555553}">
      <dgm:prSet/>
      <dgm:spPr/>
      <dgm:t>
        <a:bodyPr/>
        <a:lstStyle/>
        <a:p>
          <a:endParaRPr lang="en-US"/>
        </a:p>
      </dgm:t>
    </dgm:pt>
    <dgm:pt modelId="{CE18F256-0719-4815-8760-4DC7EEC343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-Matplotlib</a:t>
          </a:r>
        </a:p>
      </dgm:t>
    </dgm:pt>
    <dgm:pt modelId="{9252B256-20A4-45DF-8F55-C657776FB683}" type="parTrans" cxnId="{C2416E2B-C94D-4D33-804A-F0B68A1757ED}">
      <dgm:prSet/>
      <dgm:spPr/>
      <dgm:t>
        <a:bodyPr/>
        <a:lstStyle/>
        <a:p>
          <a:endParaRPr lang="en-US"/>
        </a:p>
      </dgm:t>
    </dgm:pt>
    <dgm:pt modelId="{549F37A8-ACE6-4750-8AB0-09363C47DA1A}" type="sibTrans" cxnId="{C2416E2B-C94D-4D33-804A-F0B68A1757ED}">
      <dgm:prSet/>
      <dgm:spPr/>
      <dgm:t>
        <a:bodyPr/>
        <a:lstStyle/>
        <a:p>
          <a:endParaRPr lang="en-US"/>
        </a:p>
      </dgm:t>
    </dgm:pt>
    <dgm:pt modelId="{70FA342C-1BCC-4A82-80CF-592EF647E4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-Numpy</a:t>
          </a:r>
        </a:p>
      </dgm:t>
    </dgm:pt>
    <dgm:pt modelId="{79D87C6E-FAF6-468F-A2A6-CB155B6B9A91}" type="parTrans" cxnId="{6360623B-DE16-4F1F-94FE-75C84A084053}">
      <dgm:prSet/>
      <dgm:spPr/>
      <dgm:t>
        <a:bodyPr/>
        <a:lstStyle/>
        <a:p>
          <a:endParaRPr lang="en-US"/>
        </a:p>
      </dgm:t>
    </dgm:pt>
    <dgm:pt modelId="{A72DFEEE-6A70-40D9-AFA8-454AAC898192}" type="sibTrans" cxnId="{6360623B-DE16-4F1F-94FE-75C84A084053}">
      <dgm:prSet/>
      <dgm:spPr/>
      <dgm:t>
        <a:bodyPr/>
        <a:lstStyle/>
        <a:p>
          <a:endParaRPr lang="en-US"/>
        </a:p>
      </dgm:t>
    </dgm:pt>
    <dgm:pt modelId="{BDC0924D-648A-4C99-9C8C-1908B75CEB3E}" type="pres">
      <dgm:prSet presAssocID="{1E3AD3B1-0FD7-4201-B040-207F57084239}" presName="root" presStyleCnt="0">
        <dgm:presLayoutVars>
          <dgm:dir/>
          <dgm:resizeHandles val="exact"/>
        </dgm:presLayoutVars>
      </dgm:prSet>
      <dgm:spPr/>
    </dgm:pt>
    <dgm:pt modelId="{63D53536-A335-4E6D-9877-D1D93978FE41}" type="pres">
      <dgm:prSet presAssocID="{4B0DEC97-D9A6-4455-8098-82AC7B8A9ABC}" presName="compNode" presStyleCnt="0"/>
      <dgm:spPr/>
    </dgm:pt>
    <dgm:pt modelId="{619C23B2-437F-4F62-830E-BF796CA6C065}" type="pres">
      <dgm:prSet presAssocID="{4B0DEC97-D9A6-4455-8098-82AC7B8A9ABC}" presName="iconBgRect" presStyleLbl="bgShp" presStyleIdx="0" presStyleCnt="3"/>
      <dgm:spPr/>
    </dgm:pt>
    <dgm:pt modelId="{15333800-5749-4764-840E-7A63554E369D}" type="pres">
      <dgm:prSet presAssocID="{4B0DEC97-D9A6-4455-8098-82AC7B8A9A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617CA4DE-7689-4889-BD0D-448FA2300844}" type="pres">
      <dgm:prSet presAssocID="{4B0DEC97-D9A6-4455-8098-82AC7B8A9ABC}" presName="spaceRect" presStyleCnt="0"/>
      <dgm:spPr/>
    </dgm:pt>
    <dgm:pt modelId="{F00253A6-8F43-4D9F-8094-991BA0100EAA}" type="pres">
      <dgm:prSet presAssocID="{4B0DEC97-D9A6-4455-8098-82AC7B8A9ABC}" presName="textRect" presStyleLbl="revTx" presStyleIdx="0" presStyleCnt="3">
        <dgm:presLayoutVars>
          <dgm:chMax val="1"/>
          <dgm:chPref val="1"/>
        </dgm:presLayoutVars>
      </dgm:prSet>
      <dgm:spPr/>
    </dgm:pt>
    <dgm:pt modelId="{DB9ECC2B-BA09-4E07-A86D-426B5546371C}" type="pres">
      <dgm:prSet presAssocID="{9CA1160A-D6FA-4342-8F96-A9307330AD91}" presName="sibTrans" presStyleCnt="0"/>
      <dgm:spPr/>
    </dgm:pt>
    <dgm:pt modelId="{F5F4D8CA-066F-4F7E-B309-7A4459C3C446}" type="pres">
      <dgm:prSet presAssocID="{CE18F256-0719-4815-8760-4DC7EEC343A7}" presName="compNode" presStyleCnt="0"/>
      <dgm:spPr/>
    </dgm:pt>
    <dgm:pt modelId="{60D41D2E-C5FA-484B-B8CB-695BE4F6ECE9}" type="pres">
      <dgm:prSet presAssocID="{CE18F256-0719-4815-8760-4DC7EEC343A7}" presName="iconBgRect" presStyleLbl="bgShp" presStyleIdx="1" presStyleCnt="3"/>
      <dgm:spPr/>
    </dgm:pt>
    <dgm:pt modelId="{7CDA4DE9-A26F-4079-8B99-2BAA7897C32F}" type="pres">
      <dgm:prSet presAssocID="{CE18F256-0719-4815-8760-4DC7EEC343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etti Ball"/>
        </a:ext>
      </dgm:extLst>
    </dgm:pt>
    <dgm:pt modelId="{CB5807C5-DEF9-49A6-A9F4-B7D102ADD786}" type="pres">
      <dgm:prSet presAssocID="{CE18F256-0719-4815-8760-4DC7EEC343A7}" presName="spaceRect" presStyleCnt="0"/>
      <dgm:spPr/>
    </dgm:pt>
    <dgm:pt modelId="{2D77980F-6EBA-4AAB-B409-805C98459FF7}" type="pres">
      <dgm:prSet presAssocID="{CE18F256-0719-4815-8760-4DC7EEC343A7}" presName="textRect" presStyleLbl="revTx" presStyleIdx="1" presStyleCnt="3">
        <dgm:presLayoutVars>
          <dgm:chMax val="1"/>
          <dgm:chPref val="1"/>
        </dgm:presLayoutVars>
      </dgm:prSet>
      <dgm:spPr/>
    </dgm:pt>
    <dgm:pt modelId="{5328F4C6-D2A7-44B8-B8BA-61F6398FF958}" type="pres">
      <dgm:prSet presAssocID="{549F37A8-ACE6-4750-8AB0-09363C47DA1A}" presName="sibTrans" presStyleCnt="0"/>
      <dgm:spPr/>
    </dgm:pt>
    <dgm:pt modelId="{89AEA866-78DF-44B0-98EE-40B8DD81740B}" type="pres">
      <dgm:prSet presAssocID="{70FA342C-1BCC-4A82-80CF-592EF647E49D}" presName="compNode" presStyleCnt="0"/>
      <dgm:spPr/>
    </dgm:pt>
    <dgm:pt modelId="{EA5C844E-ED04-47C1-9284-26616BC90120}" type="pres">
      <dgm:prSet presAssocID="{70FA342C-1BCC-4A82-80CF-592EF647E49D}" presName="iconBgRect" presStyleLbl="bgShp" presStyleIdx="2" presStyleCnt="3"/>
      <dgm:spPr/>
    </dgm:pt>
    <dgm:pt modelId="{E93CE0F2-88EB-4085-9FDB-5B702CB5A4E6}" type="pres">
      <dgm:prSet presAssocID="{70FA342C-1BCC-4A82-80CF-592EF647E4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2EF2CD7-11F2-46EB-BB58-CD5B88FCAA07}" type="pres">
      <dgm:prSet presAssocID="{70FA342C-1BCC-4A82-80CF-592EF647E49D}" presName="spaceRect" presStyleCnt="0"/>
      <dgm:spPr/>
    </dgm:pt>
    <dgm:pt modelId="{7DF593B1-ECF2-4C7E-A485-4B3EF84A2CBE}" type="pres">
      <dgm:prSet presAssocID="{70FA342C-1BCC-4A82-80CF-592EF647E49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7A750C-7617-431B-8E65-A664DD737972}" type="presOf" srcId="{1E3AD3B1-0FD7-4201-B040-207F57084239}" destId="{BDC0924D-648A-4C99-9C8C-1908B75CEB3E}" srcOrd="0" destOrd="0" presId="urn:microsoft.com/office/officeart/2018/5/layout/IconCircleLabelList"/>
    <dgm:cxn modelId="{C2416E2B-C94D-4D33-804A-F0B68A1757ED}" srcId="{1E3AD3B1-0FD7-4201-B040-207F57084239}" destId="{CE18F256-0719-4815-8760-4DC7EEC343A7}" srcOrd="1" destOrd="0" parTransId="{9252B256-20A4-45DF-8F55-C657776FB683}" sibTransId="{549F37A8-ACE6-4750-8AB0-09363C47DA1A}"/>
    <dgm:cxn modelId="{6360623B-DE16-4F1F-94FE-75C84A084053}" srcId="{1E3AD3B1-0FD7-4201-B040-207F57084239}" destId="{70FA342C-1BCC-4A82-80CF-592EF647E49D}" srcOrd="2" destOrd="0" parTransId="{79D87C6E-FAF6-468F-A2A6-CB155B6B9A91}" sibTransId="{A72DFEEE-6A70-40D9-AFA8-454AAC898192}"/>
    <dgm:cxn modelId="{ED4BDC5A-1135-4560-9A77-92764D555553}" srcId="{1E3AD3B1-0FD7-4201-B040-207F57084239}" destId="{4B0DEC97-D9A6-4455-8098-82AC7B8A9ABC}" srcOrd="0" destOrd="0" parTransId="{EA341F54-870E-45BC-9D06-DCBFB6E9A008}" sibTransId="{9CA1160A-D6FA-4342-8F96-A9307330AD91}"/>
    <dgm:cxn modelId="{15BC9BAC-C052-4080-8CE1-CD534DF51487}" type="presOf" srcId="{4B0DEC97-D9A6-4455-8098-82AC7B8A9ABC}" destId="{F00253A6-8F43-4D9F-8094-991BA0100EAA}" srcOrd="0" destOrd="0" presId="urn:microsoft.com/office/officeart/2018/5/layout/IconCircleLabelList"/>
    <dgm:cxn modelId="{320124E1-9828-40B1-B16F-2E50D0C9425C}" type="presOf" srcId="{CE18F256-0719-4815-8760-4DC7EEC343A7}" destId="{2D77980F-6EBA-4AAB-B409-805C98459FF7}" srcOrd="0" destOrd="0" presId="urn:microsoft.com/office/officeart/2018/5/layout/IconCircleLabelList"/>
    <dgm:cxn modelId="{4A5F16FB-D5B7-4325-B24F-5949FE586DA0}" type="presOf" srcId="{70FA342C-1BCC-4A82-80CF-592EF647E49D}" destId="{7DF593B1-ECF2-4C7E-A485-4B3EF84A2CBE}" srcOrd="0" destOrd="0" presId="urn:microsoft.com/office/officeart/2018/5/layout/IconCircleLabelList"/>
    <dgm:cxn modelId="{F1C40EF6-9451-4D3F-B254-AF349674D843}" type="presParOf" srcId="{BDC0924D-648A-4C99-9C8C-1908B75CEB3E}" destId="{63D53536-A335-4E6D-9877-D1D93978FE41}" srcOrd="0" destOrd="0" presId="urn:microsoft.com/office/officeart/2018/5/layout/IconCircleLabelList"/>
    <dgm:cxn modelId="{2A4F67C2-1967-465E-8CF1-864051E8A417}" type="presParOf" srcId="{63D53536-A335-4E6D-9877-D1D93978FE41}" destId="{619C23B2-437F-4F62-830E-BF796CA6C065}" srcOrd="0" destOrd="0" presId="urn:microsoft.com/office/officeart/2018/5/layout/IconCircleLabelList"/>
    <dgm:cxn modelId="{90EC67AD-36A3-4BB8-98DE-7871645EC496}" type="presParOf" srcId="{63D53536-A335-4E6D-9877-D1D93978FE41}" destId="{15333800-5749-4764-840E-7A63554E369D}" srcOrd="1" destOrd="0" presId="urn:microsoft.com/office/officeart/2018/5/layout/IconCircleLabelList"/>
    <dgm:cxn modelId="{870FB82E-7EC2-4F69-8664-2F772F16CD82}" type="presParOf" srcId="{63D53536-A335-4E6D-9877-D1D93978FE41}" destId="{617CA4DE-7689-4889-BD0D-448FA2300844}" srcOrd="2" destOrd="0" presId="urn:microsoft.com/office/officeart/2018/5/layout/IconCircleLabelList"/>
    <dgm:cxn modelId="{607492C6-1A01-4CF7-AD6D-B1BFD8237931}" type="presParOf" srcId="{63D53536-A335-4E6D-9877-D1D93978FE41}" destId="{F00253A6-8F43-4D9F-8094-991BA0100EAA}" srcOrd="3" destOrd="0" presId="urn:microsoft.com/office/officeart/2018/5/layout/IconCircleLabelList"/>
    <dgm:cxn modelId="{FE81F0D6-FC6E-4A39-B1C1-D7755308F690}" type="presParOf" srcId="{BDC0924D-648A-4C99-9C8C-1908B75CEB3E}" destId="{DB9ECC2B-BA09-4E07-A86D-426B5546371C}" srcOrd="1" destOrd="0" presId="urn:microsoft.com/office/officeart/2018/5/layout/IconCircleLabelList"/>
    <dgm:cxn modelId="{56FF9EFF-58A8-43AD-B5D5-945C844BC692}" type="presParOf" srcId="{BDC0924D-648A-4C99-9C8C-1908B75CEB3E}" destId="{F5F4D8CA-066F-4F7E-B309-7A4459C3C446}" srcOrd="2" destOrd="0" presId="urn:microsoft.com/office/officeart/2018/5/layout/IconCircleLabelList"/>
    <dgm:cxn modelId="{83D5013F-19B0-4EB3-ABC9-5B9D0A5FB39C}" type="presParOf" srcId="{F5F4D8CA-066F-4F7E-B309-7A4459C3C446}" destId="{60D41D2E-C5FA-484B-B8CB-695BE4F6ECE9}" srcOrd="0" destOrd="0" presId="urn:microsoft.com/office/officeart/2018/5/layout/IconCircleLabelList"/>
    <dgm:cxn modelId="{82CB29E2-DC3F-4017-8A5B-168BFC478FDC}" type="presParOf" srcId="{F5F4D8CA-066F-4F7E-B309-7A4459C3C446}" destId="{7CDA4DE9-A26F-4079-8B99-2BAA7897C32F}" srcOrd="1" destOrd="0" presId="urn:microsoft.com/office/officeart/2018/5/layout/IconCircleLabelList"/>
    <dgm:cxn modelId="{B4629779-8BAF-41BE-990A-882FAEDA07F5}" type="presParOf" srcId="{F5F4D8CA-066F-4F7E-B309-7A4459C3C446}" destId="{CB5807C5-DEF9-49A6-A9F4-B7D102ADD786}" srcOrd="2" destOrd="0" presId="urn:microsoft.com/office/officeart/2018/5/layout/IconCircleLabelList"/>
    <dgm:cxn modelId="{9CCF65DF-D1E8-4B47-B66D-C29015FC1620}" type="presParOf" srcId="{F5F4D8CA-066F-4F7E-B309-7A4459C3C446}" destId="{2D77980F-6EBA-4AAB-B409-805C98459FF7}" srcOrd="3" destOrd="0" presId="urn:microsoft.com/office/officeart/2018/5/layout/IconCircleLabelList"/>
    <dgm:cxn modelId="{0298AB10-8EA7-482B-B368-3814179D62A9}" type="presParOf" srcId="{BDC0924D-648A-4C99-9C8C-1908B75CEB3E}" destId="{5328F4C6-D2A7-44B8-B8BA-61F6398FF958}" srcOrd="3" destOrd="0" presId="urn:microsoft.com/office/officeart/2018/5/layout/IconCircleLabelList"/>
    <dgm:cxn modelId="{A5829417-8D55-4424-AD09-620D427F8C2D}" type="presParOf" srcId="{BDC0924D-648A-4C99-9C8C-1908B75CEB3E}" destId="{89AEA866-78DF-44B0-98EE-40B8DD81740B}" srcOrd="4" destOrd="0" presId="urn:microsoft.com/office/officeart/2018/5/layout/IconCircleLabelList"/>
    <dgm:cxn modelId="{61153168-920D-47E7-B75A-973E8C2035C5}" type="presParOf" srcId="{89AEA866-78DF-44B0-98EE-40B8DD81740B}" destId="{EA5C844E-ED04-47C1-9284-26616BC90120}" srcOrd="0" destOrd="0" presId="urn:microsoft.com/office/officeart/2018/5/layout/IconCircleLabelList"/>
    <dgm:cxn modelId="{36FCF152-70B5-412E-B125-278E5A8BCB63}" type="presParOf" srcId="{89AEA866-78DF-44B0-98EE-40B8DD81740B}" destId="{E93CE0F2-88EB-4085-9FDB-5B702CB5A4E6}" srcOrd="1" destOrd="0" presId="urn:microsoft.com/office/officeart/2018/5/layout/IconCircleLabelList"/>
    <dgm:cxn modelId="{FB30B27F-6470-4072-9217-D0D571366C17}" type="presParOf" srcId="{89AEA866-78DF-44B0-98EE-40B8DD81740B}" destId="{F2EF2CD7-11F2-46EB-BB58-CD5B88FCAA07}" srcOrd="2" destOrd="0" presId="urn:microsoft.com/office/officeart/2018/5/layout/IconCircleLabelList"/>
    <dgm:cxn modelId="{946E844A-F24D-4E15-A67D-ECF01E024600}" type="presParOf" srcId="{89AEA866-78DF-44B0-98EE-40B8DD81740B}" destId="{7DF593B1-ECF2-4C7E-A485-4B3EF84A2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23B2-437F-4F62-830E-BF796CA6C065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33800-5749-4764-840E-7A63554E369D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253A6-8F43-4D9F-8094-991BA0100EAA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-Scikit Learn</a:t>
          </a:r>
        </a:p>
      </dsp:txBody>
      <dsp:txXfrm>
        <a:off x="93445" y="3018902"/>
        <a:ext cx="3206250" cy="720000"/>
      </dsp:txXfrm>
    </dsp:sp>
    <dsp:sp modelId="{60D41D2E-C5FA-484B-B8CB-695BE4F6ECE9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A4DE9-A26F-4079-8B99-2BAA7897C32F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7980F-6EBA-4AAB-B409-805C98459FF7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-Matplotlib</a:t>
          </a:r>
        </a:p>
      </dsp:txBody>
      <dsp:txXfrm>
        <a:off x="3860789" y="3018902"/>
        <a:ext cx="3206250" cy="720000"/>
      </dsp:txXfrm>
    </dsp:sp>
    <dsp:sp modelId="{EA5C844E-ED04-47C1-9284-26616BC90120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CE0F2-88EB-4085-9FDB-5B702CB5A4E6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593B1-ECF2-4C7E-A485-4B3EF84A2CB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-Numpy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1EEA2-787B-EBE6-C22E-F3389D436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C60B1-643B-48A6-B157-AAB852873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060916-C1D2-A548-FA34-3E246892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2268E-5E42-F1E1-DB5D-57907E7A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91A2D9-9B1F-5266-14A6-67B1516A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082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1C08F-7245-1D88-A638-B4424DC8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0C1D19-DF24-34E3-5582-FC5F9A3F4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69A25B-FBDB-3178-9338-3B4156F8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22BC8-A4D7-F668-1263-6164943E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FFBA06-074D-53A6-454B-A3B1421C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398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7750D8-4C25-D91A-96C4-2E5118277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773D8C-1630-0FBF-ED79-74879C7A3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D60D81-09CB-B324-6037-0A1B6A4F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07778D-824B-E291-1BBF-DBAAFDA5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822181-33DD-F36F-4AEF-20CD841A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839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D1BA5-2FAE-24F5-3FE4-5015CFE9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E38DF-370C-BEB4-A43F-DAD6FAB8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E338B1-F9FD-04ED-A873-AECE06E3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3ABC91-DEB5-EB56-2DC9-A787A90B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7626C5-B930-92BA-4CBF-F6BCCB39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12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C56E0-577A-12CB-37F8-B857A3B6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F8960F-EA7E-AC79-1B2B-5CE23461C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77C705-6249-4C31-0E5D-39DCC43C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0BCEAD-25B4-7AFC-5BFB-03CB138C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E2F598-1605-7000-1C60-E4C4A828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05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36C51-AE97-A72E-3C53-2D50458D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4E539-CDA5-C34B-9745-D815FE9E0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B138C5-62AB-9AEF-80E3-D6D3FA53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F02951-8C5A-1E5A-B82E-E5A0A8CE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4D9BB8-7847-D26C-030F-A68D9E15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C4534-0EC0-4465-9490-CED2B4ED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96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BA568-3873-A876-9DDE-F928DB0A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510EAF-3EAA-E9E8-0254-2FC2CCEB7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F7994C-F0ED-064F-3BA7-8071B3082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F73626-A77F-A977-BF21-0621B34AC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7FEC337-88AF-870F-2503-65BBEBA1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E68794-6707-0EA0-E650-E7A778C3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504EE4D-86F0-41F0-A735-FDCC2E64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339BD6-5CE1-4FAB-B00F-383ECCC4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239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2AF42-D07C-6373-258D-698DC855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AB3FF-BB7E-92E5-4939-8DC3A7A9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F89DA3-1BB7-CFB1-9887-601B742F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5FBD58-85B1-27E3-5E23-22A1DFD4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27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0FDFCA-4C8A-9895-DD6A-5AA7F0AE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E80807-2CED-1CA2-414D-79691D85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5CE410-053E-6B70-4613-F5CBA5A0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123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655F7-BDF1-9660-ABD5-5B4B63A3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C1AA92-D91F-F5DD-69CA-2B918572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E18116-D327-55E9-768F-4C98968A7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A497DB-47A1-177E-A9D9-F9B31C8B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982411-D942-3143-A6A6-AA406E82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DDFE72-2C0B-A4AD-ACDE-20C9D38C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20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135D1-A7BE-4179-DF9B-D841A7E5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69F628-D95B-F77C-7E7F-581EA095F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E125BF-B021-5021-5CF5-3652188EF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9E5EDC-109C-0BE4-13CE-BE64FFCB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E82F62-FD5C-9303-D220-896264C5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579283-2646-4D72-2630-92412D99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888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0B10F58-C5F9-B795-1C6C-B06C2A0E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7F5280-3601-66A3-7636-ADEF5295D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B31CA-E8A2-5FC5-5E2B-329BAE63E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13FE7-6970-43EB-B121-A9DF91A2AE2B}" type="datetimeFigureOut">
              <a:rPr lang="es-MX" smtClean="0"/>
              <a:t>24/07/2023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06CCA-5BD7-15A3-7C70-6FE793709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C6FF39-F759-5CE4-D51D-D633065B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6255D-3E3F-400C-AFD3-1C1F35EC94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63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eets of magazines being recycled">
            <a:extLst>
              <a:ext uri="{FF2B5EF4-FFF2-40B4-BE49-F238E27FC236}">
                <a16:creationId xmlns:a16="http://schemas.microsoft.com/office/drawing/2014/main" id="{55D3A9E8-0CA0-376E-5D00-88A17D8C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71F62B-5CEC-4292-B0A1-E1396787F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 Scraping y Machine learning</a:t>
            </a:r>
            <a:endParaRPr lang="es-MX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1AD66A-84C4-3D18-0CB3-0088467E0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 Autonoma de Guadalajara</a:t>
            </a:r>
          </a:p>
          <a:p>
            <a:r>
              <a:rPr lang="en-US" sz="17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Metodos de Inven. Cncias. Comp.</a:t>
            </a:r>
          </a:p>
          <a:p>
            <a:r>
              <a:rPr lang="en-US" sz="17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Luis Fabrizzio Rios Ruiz</a:t>
            </a:r>
          </a:p>
          <a:p>
            <a:endParaRPr lang="en-US" sz="170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52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a flecha acertando el centro de una diana">
            <a:extLst>
              <a:ext uri="{FF2B5EF4-FFF2-40B4-BE49-F238E27FC236}">
                <a16:creationId xmlns:a16="http://schemas.microsoft.com/office/drawing/2014/main" id="{4E310009-00C0-86D1-7CB6-5FB2A364C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65" b="219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5115A2-737E-62F3-B024-C8322E6C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Objetivo General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18E421-B7BF-6157-4ECC-D012480CE4F3}"/>
              </a:ext>
            </a:extLst>
          </p:cNvPr>
          <p:cNvSpPr txBox="1"/>
          <p:nvPr/>
        </p:nvSpPr>
        <p:spPr>
          <a:xfrm>
            <a:off x="7534640" y="1065862"/>
            <a:ext cx="4369337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35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E41C26FE-4908-DDB8-606B-C7A0D1B5A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B02602-E823-8DBA-2913-E5BEC4D2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4700" dirty="0">
                <a:solidFill>
                  <a:srgbClr val="FFFFFF"/>
                </a:solidFill>
              </a:rPr>
              <a:t>¿Como la Inteligencia Artificial puede ser implementada en algoritmos de Web </a:t>
            </a:r>
            <a:r>
              <a:rPr lang="es-MX" sz="4700" dirty="0" err="1">
                <a:solidFill>
                  <a:srgbClr val="FFFFFF"/>
                </a:solidFill>
              </a:rPr>
              <a:t>Scraping</a:t>
            </a:r>
            <a:r>
              <a:rPr lang="es-MX" sz="4700" dirty="0">
                <a:solidFill>
                  <a:srgbClr val="FFFFFF"/>
                </a:solidFill>
              </a:rPr>
              <a:t> para recabar precios utilizando Expresiones Regulares?</a:t>
            </a:r>
          </a:p>
        </p:txBody>
      </p:sp>
    </p:spTree>
    <p:extLst>
      <p:ext uri="{BB962C8B-B14F-4D97-AF65-F5344CB8AC3E}">
        <p14:creationId xmlns:p14="http://schemas.microsoft.com/office/powerpoint/2010/main" val="87045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vestigador examina el crecimiento en una placa de Petrie">
            <a:extLst>
              <a:ext uri="{FF2B5EF4-FFF2-40B4-BE49-F238E27FC236}">
                <a16:creationId xmlns:a16="http://schemas.microsoft.com/office/drawing/2014/main" id="{F5C4548A-4305-64E2-96BE-C759DF11B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407" b="9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A4719F-24EB-0E50-5DD7-228A14DA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Justificacion de la investigacion</a:t>
            </a:r>
          </a:p>
        </p:txBody>
      </p:sp>
    </p:spTree>
    <p:extLst>
      <p:ext uri="{BB962C8B-B14F-4D97-AF65-F5344CB8AC3E}">
        <p14:creationId xmlns:p14="http://schemas.microsoft.com/office/powerpoint/2010/main" val="3113922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49F04-9FBB-CB13-77BC-C37127CE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F442B0-4E39-627B-CE38-73E52F1F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42839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89E3317F-0548-503F-8A78-54E01151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ED2D696-CD90-EBFA-C383-2A06F3F5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SVM (Support Vector Machine)</a:t>
            </a:r>
          </a:p>
        </p:txBody>
      </p:sp>
    </p:spTree>
    <p:extLst>
      <p:ext uri="{BB962C8B-B14F-4D97-AF65-F5344CB8AC3E}">
        <p14:creationId xmlns:p14="http://schemas.microsoft.com/office/powerpoint/2010/main" val="412470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F7BCB54-E520-8A71-6E4F-948D96C03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 r="-1" b="1911"/>
          <a:stretch/>
        </p:blipFill>
        <p:spPr>
          <a:xfrm>
            <a:off x="2332612" y="457200"/>
            <a:ext cx="75267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5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5C1E8C6E-4E77-30B8-805C-1AA56E2B8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EB55E8-7E0F-EA65-80DA-E1004880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97567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ínea de patos de caucho naranja con un pato fuera de la línea">
            <a:extLst>
              <a:ext uri="{FF2B5EF4-FFF2-40B4-BE49-F238E27FC236}">
                <a16:creationId xmlns:a16="http://schemas.microsoft.com/office/drawing/2014/main" id="{E13373FD-6F6B-6A2D-28FE-6033A7BA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69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1E1AC0-673E-3147-A988-EF2F3EFA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Conclusiones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4914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fas encima de un libro">
            <a:extLst>
              <a:ext uri="{FF2B5EF4-FFF2-40B4-BE49-F238E27FC236}">
                <a16:creationId xmlns:a16="http://schemas.microsoft.com/office/drawing/2014/main" id="{FC363BC7-357E-43EE-F294-758E7BE7B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324" b="17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A44192-F9C6-8F31-E83E-68A06FDB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 err="1">
                <a:ln w="22225">
                  <a:solidFill>
                    <a:srgbClr val="FFFFFF"/>
                  </a:solidFill>
                </a:ln>
                <a:noFill/>
              </a:rPr>
              <a:t>Referencias</a:t>
            </a:r>
            <a:endParaRPr lang="en-US" sz="80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199689D-2835-C3C1-5C8B-1791B56BB372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Carle, V. (2020). Web Scraping using Machine Learning. DIVA. https://www.diva-</a:t>
            </a:r>
            <a:br>
              <a:rPr lang="en-US" sz="2000" b="0" i="0" dirty="0">
                <a:solidFill>
                  <a:srgbClr val="FFFFFF"/>
                </a:solidFill>
                <a:effectLst/>
              </a:rPr>
            </a:br>
            <a:r>
              <a:rPr lang="en-US" sz="2000" b="0" i="0" dirty="0">
                <a:solidFill>
                  <a:srgbClr val="FFFFFF"/>
                </a:solidFill>
                <a:effectLst/>
              </a:rPr>
              <a:t>portal.org/smash/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record.jsf?pid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=diva2%3A1468583&amp;dswid=4980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2579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s lindos robots">
            <a:extLst>
              <a:ext uri="{FF2B5EF4-FFF2-40B4-BE49-F238E27FC236}">
                <a16:creationId xmlns:a16="http://schemas.microsoft.com/office/drawing/2014/main" id="{0564B473-64D6-AEBC-9E2F-ECB5C7B41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E6E5B-A7B4-CE1A-D7E0-C8AE8B7C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¿Que es la </a:t>
            </a:r>
            <a:r>
              <a:rPr lang="en-US" sz="89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Inteligencia</a:t>
            </a:r>
            <a:r>
              <a:rPr lang="en-US" sz="89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Artificial?</a:t>
            </a:r>
          </a:p>
        </p:txBody>
      </p:sp>
    </p:spTree>
    <p:extLst>
      <p:ext uri="{BB962C8B-B14F-4D97-AF65-F5344CB8AC3E}">
        <p14:creationId xmlns:p14="http://schemas.microsoft.com/office/powerpoint/2010/main" val="2987358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2D0295-0A1F-35C8-3387-F89E7B9E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42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3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6F934B-2335-AFD8-32E4-E296DB98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Librerias para Machine Learning</a:t>
            </a:r>
            <a:endParaRPr lang="es-MX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1C47553-0CAE-AB6A-94E7-A4E8E54BC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6558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59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zzle circular">
            <a:extLst>
              <a:ext uri="{FF2B5EF4-FFF2-40B4-BE49-F238E27FC236}">
                <a16:creationId xmlns:a16="http://schemas.microsoft.com/office/drawing/2014/main" id="{6E58BB54-684C-EA3E-B6FD-3F1937836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9" b="147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CF07CB-C3E3-CA54-F75D-068FEF28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¿Que son las expresiones regulares?</a:t>
            </a:r>
          </a:p>
        </p:txBody>
      </p:sp>
    </p:spTree>
    <p:extLst>
      <p:ext uri="{BB962C8B-B14F-4D97-AF65-F5344CB8AC3E}">
        <p14:creationId xmlns:p14="http://schemas.microsoft.com/office/powerpoint/2010/main" val="39045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D26923-89EF-EB99-982B-6F38E8360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Habitación con servidores iluminados">
            <a:extLst>
              <a:ext uri="{FF2B5EF4-FFF2-40B4-BE49-F238E27FC236}">
                <a16:creationId xmlns:a16="http://schemas.microsoft.com/office/drawing/2014/main" id="{8C6DBB54-F4C5-5294-706D-08B2AE7A0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E6E5B-A7B4-CE1A-D7E0-C8AE8B7C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¿Que es el Web Scraping?</a:t>
            </a:r>
          </a:p>
        </p:txBody>
      </p:sp>
    </p:spTree>
    <p:extLst>
      <p:ext uri="{BB962C8B-B14F-4D97-AF65-F5344CB8AC3E}">
        <p14:creationId xmlns:p14="http://schemas.microsoft.com/office/powerpoint/2010/main" val="156822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38D302D-4B2A-0283-BCB0-BD363C618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80060"/>
            <a:ext cx="1211093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1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E131C9-2F66-177C-25AA-FF71588B2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5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7397</TotalTime>
  <Words>127</Words>
  <Application>Microsoft Office PowerPoint</Application>
  <PresentationFormat>Panorámica</PresentationFormat>
  <Paragraphs>20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Verdana</vt:lpstr>
      <vt:lpstr>Tema de Office</vt:lpstr>
      <vt:lpstr>Web Scraping y Machine learning</vt:lpstr>
      <vt:lpstr>¿Que es la Inteligencia Artificial?</vt:lpstr>
      <vt:lpstr>Presentación de PowerPoint</vt:lpstr>
      <vt:lpstr>Librerias para Machine Learning</vt:lpstr>
      <vt:lpstr>¿Que son las expresiones regulares?</vt:lpstr>
      <vt:lpstr>Presentación de PowerPoint</vt:lpstr>
      <vt:lpstr>¿Que es el Web Scraping?</vt:lpstr>
      <vt:lpstr>Presentación de PowerPoint</vt:lpstr>
      <vt:lpstr>Presentación de PowerPoint</vt:lpstr>
      <vt:lpstr>Objetivo General</vt:lpstr>
      <vt:lpstr>¿Como la Inteligencia Artificial puede ser implementada en algoritmos de Web Scraping para recabar precios utilizando Expresiones Regulares?</vt:lpstr>
      <vt:lpstr>Justificacion de la investigacion</vt:lpstr>
      <vt:lpstr>Metodologia</vt:lpstr>
      <vt:lpstr>SVM (Support Vector Machine)</vt:lpstr>
      <vt:lpstr>Presentación de PowerPoint</vt:lpstr>
      <vt:lpstr>Resultados</vt:lpstr>
      <vt:lpstr>Conclusiones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and Machine leaning</dc:title>
  <dc:creator>Luis Fabrizzio</dc:creator>
  <cp:lastModifiedBy>Luis Fabrizzio</cp:lastModifiedBy>
  <cp:revision>2</cp:revision>
  <dcterms:created xsi:type="dcterms:W3CDTF">2023-06-08T22:16:02Z</dcterms:created>
  <dcterms:modified xsi:type="dcterms:W3CDTF">2023-07-24T15:54:06Z</dcterms:modified>
</cp:coreProperties>
</file>